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18"/>
  </p:notesMasterIdLst>
  <p:sldIdLst>
    <p:sldId id="256" r:id="rId2"/>
    <p:sldId id="258" r:id="rId3"/>
    <p:sldId id="259" r:id="rId4"/>
    <p:sldId id="260" r:id="rId5"/>
    <p:sldId id="261" r:id="rId6"/>
    <p:sldId id="265" r:id="rId7"/>
    <p:sldId id="295" r:id="rId8"/>
    <p:sldId id="296" r:id="rId9"/>
    <p:sldId id="297" r:id="rId10"/>
    <p:sldId id="298" r:id="rId11"/>
    <p:sldId id="299" r:id="rId12"/>
    <p:sldId id="300" r:id="rId13"/>
    <p:sldId id="301" r:id="rId14"/>
    <p:sldId id="303" r:id="rId15"/>
    <p:sldId id="302" r:id="rId16"/>
    <p:sldId id="262" r:id="rId17"/>
  </p:sldIdLst>
  <p:sldSz cx="9144000" cy="5143500" type="screen16x9"/>
  <p:notesSz cx="6858000" cy="9144000"/>
  <p:embeddedFontLst>
    <p:embeddedFont>
      <p:font typeface="Agency FB" panose="020B0503020202020204" pitchFamily="34" charset="0"/>
      <p:regular r:id="rId19"/>
      <p:bold r:id="rId20"/>
    </p:embeddedFont>
    <p:embeddedFont>
      <p:font typeface="Kristen ITC" panose="03050502040202030202" pitchFamily="66" charset="0"/>
      <p:regular r:id="rId21"/>
    </p:embeddedFont>
    <p:embeddedFont>
      <p:font typeface="Lexend Deca" panose="020B0604020202020204" charset="0"/>
      <p:regular r:id="rId22"/>
    </p:embeddedFont>
    <p:embeddedFont>
      <p:font typeface="Open Sans Light" panose="020B0306030504020204" pitchFamily="34" charset="0"/>
      <p:regular r:id="rId23"/>
      <p:bold r:id="rId24"/>
      <p:italic r:id="rId25"/>
      <p:boldItalic r:id="rId26"/>
    </p:embeddedFont>
    <p:embeddedFont>
      <p:font typeface="Open Sans SemiBold" panose="020B0706030804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885C21-D847-48FC-A4E8-30CDC71C3CB8}" v="24" dt="2021-08-10T17:51:33.959"/>
  </p1510:revLst>
</p1510:revInfo>
</file>

<file path=ppt/tableStyles.xml><?xml version="1.0" encoding="utf-8"?>
<a:tblStyleLst xmlns:a="http://schemas.openxmlformats.org/drawingml/2006/main" def="{AA1D884B-2D1E-42E3-8A03-44CABA4551BE}">
  <a:tblStyle styleId="{AA1D884B-2D1E-42E3-8A03-44CABA4551B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979F90C-1E6F-406C-B66A-A0C5474331F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749" autoAdjust="0"/>
  </p:normalViewPr>
  <p:slideViewPr>
    <p:cSldViewPr snapToGrid="0">
      <p:cViewPr varScale="1">
        <p:scale>
          <a:sx n="104" d="100"/>
          <a:sy n="104" d="100"/>
        </p:scale>
        <p:origin x="85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1921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860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521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6817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3636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025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2415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917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50889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64250" y="351375"/>
            <a:ext cx="7215600" cy="2467800"/>
          </a:xfrm>
          <a:prstGeom prst="rect">
            <a:avLst/>
          </a:prstGeom>
          <a:effectLst>
            <a:outerShdw blurRad="85725" dist="28575" dir="5400000" algn="bl" rotWithShape="0">
              <a:schemeClr val="dk1">
                <a:alpha val="38000"/>
              </a:schemeClr>
            </a:outerShdw>
          </a:effectLst>
        </p:spPr>
        <p:txBody>
          <a:bodyPr spcFirstLastPara="1" wrap="square" lIns="0" tIns="0" rIns="0" bIns="0"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685800" y="1547887"/>
            <a:ext cx="7772400" cy="1027200"/>
          </a:xfrm>
          <a:prstGeom prst="rect">
            <a:avLst/>
          </a:prstGeom>
        </p:spPr>
        <p:txBody>
          <a:bodyPr spcFirstLastPara="1" wrap="square" lIns="0" tIns="0" rIns="0" bIns="0"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subTitle" idx="1"/>
          </p:nvPr>
        </p:nvSpPr>
        <p:spPr>
          <a:xfrm>
            <a:off x="685800" y="2671914"/>
            <a:ext cx="7772400" cy="3141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2000"/>
              <a:buNone/>
              <a:defRPr/>
            </a:lvl1pPr>
            <a:lvl2pPr lvl="1" algn="ctr" rtl="0">
              <a:spcBef>
                <a:spcPts val="0"/>
              </a:spcBef>
              <a:spcAft>
                <a:spcPts val="0"/>
              </a:spcAft>
              <a:buClr>
                <a:schemeClr val="dk1"/>
              </a:buClr>
              <a:buSzPts val="3000"/>
              <a:buNone/>
              <a:defRPr sz="3000"/>
            </a:lvl2pPr>
            <a:lvl3pPr lvl="2" algn="ctr" rtl="0">
              <a:spcBef>
                <a:spcPts val="0"/>
              </a:spcBef>
              <a:spcAft>
                <a:spcPts val="0"/>
              </a:spcAft>
              <a:buClr>
                <a:schemeClr val="dk1"/>
              </a:buClr>
              <a:buSzPts val="3000"/>
              <a:buNone/>
              <a:defRPr sz="3000"/>
            </a:lvl3pPr>
            <a:lvl4pPr lvl="3" algn="ctr" rtl="0">
              <a:spcBef>
                <a:spcPts val="0"/>
              </a:spcBef>
              <a:spcAft>
                <a:spcPts val="0"/>
              </a:spcAft>
              <a:buClr>
                <a:schemeClr val="dk1"/>
              </a:buClr>
              <a:buSzPts val="3000"/>
              <a:buNone/>
              <a:defRPr sz="3000"/>
            </a:lvl4pPr>
            <a:lvl5pPr lvl="4" algn="ctr" rtl="0">
              <a:spcBef>
                <a:spcPts val="0"/>
              </a:spcBef>
              <a:spcAft>
                <a:spcPts val="0"/>
              </a:spcAft>
              <a:buClr>
                <a:schemeClr val="dk1"/>
              </a:buClr>
              <a:buSzPts val="3000"/>
              <a:buNone/>
              <a:defRPr sz="3000"/>
            </a:lvl5pPr>
            <a:lvl6pPr lvl="5" algn="ctr" rtl="0">
              <a:spcBef>
                <a:spcPts val="0"/>
              </a:spcBef>
              <a:spcAft>
                <a:spcPts val="0"/>
              </a:spcAft>
              <a:buClr>
                <a:schemeClr val="dk1"/>
              </a:buClr>
              <a:buSzPts val="3000"/>
              <a:buNone/>
              <a:defRPr sz="3000"/>
            </a:lvl6pPr>
            <a:lvl7pPr lvl="6" algn="ctr" rtl="0">
              <a:spcBef>
                <a:spcPts val="0"/>
              </a:spcBef>
              <a:spcAft>
                <a:spcPts val="0"/>
              </a:spcAft>
              <a:buClr>
                <a:schemeClr val="dk1"/>
              </a:buClr>
              <a:buSzPts val="3000"/>
              <a:buNone/>
              <a:defRPr sz="3000"/>
            </a:lvl7pPr>
            <a:lvl8pPr lvl="7" algn="ctr" rtl="0">
              <a:spcBef>
                <a:spcPts val="0"/>
              </a:spcBef>
              <a:spcAft>
                <a:spcPts val="0"/>
              </a:spcAft>
              <a:buClr>
                <a:schemeClr val="dk1"/>
              </a:buClr>
              <a:buSzPts val="3000"/>
              <a:buNone/>
              <a:defRPr sz="3000"/>
            </a:lvl8pPr>
            <a:lvl9pPr lvl="8" algn="ctr" rtl="0">
              <a:spcBef>
                <a:spcPts val="0"/>
              </a:spcBef>
              <a:spcAft>
                <a:spcPts val="0"/>
              </a:spcAft>
              <a:buClr>
                <a:schemeClr val="dk1"/>
              </a:buClr>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dk1"/>
            </a:gs>
            <a:gs pos="100000">
              <a:schemeClr val="accent1"/>
            </a:gs>
          </a:gsLst>
          <a:lin ang="5400012" scaled="0"/>
        </a:gradFill>
        <a:effectLst/>
      </p:bgPr>
    </p:bg>
    <p:spTree>
      <p:nvGrpSpPr>
        <p:cNvPr id="1" name="Shape 14"/>
        <p:cNvGrpSpPr/>
        <p:nvPr/>
      </p:nvGrpSpPr>
      <p:grpSpPr>
        <a:xfrm>
          <a:off x="0" y="0"/>
          <a:ext cx="0" cy="0"/>
          <a:chOff x="0" y="0"/>
          <a:chExt cx="0" cy="0"/>
        </a:xfrm>
      </p:grpSpPr>
      <p:pic>
        <p:nvPicPr>
          <p:cNvPr id="15" name="Google Shape;15;p4"/>
          <p:cNvPicPr preferRelativeResize="0"/>
          <p:nvPr/>
        </p:nvPicPr>
        <p:blipFill>
          <a:blip r:embed="rId2">
            <a:alphaModFix amt="70000"/>
          </a:blip>
          <a:stretch>
            <a:fillRect/>
          </a:stretch>
        </p:blipFill>
        <p:spPr>
          <a:xfrm>
            <a:off x="0" y="0"/>
            <a:ext cx="9144000" cy="5143508"/>
          </a:xfrm>
          <a:prstGeom prst="rect">
            <a:avLst/>
          </a:prstGeom>
          <a:noFill/>
          <a:ln>
            <a:noFill/>
          </a:ln>
        </p:spPr>
      </p:pic>
      <p:pic>
        <p:nvPicPr>
          <p:cNvPr id="16" name="Google Shape;16;p4"/>
          <p:cNvPicPr preferRelativeResize="0"/>
          <p:nvPr/>
        </p:nvPicPr>
        <p:blipFill rotWithShape="1">
          <a:blip r:embed="rId3">
            <a:alphaModFix/>
          </a:blip>
          <a:srcRect t="19054"/>
          <a:stretch/>
        </p:blipFill>
        <p:spPr>
          <a:xfrm>
            <a:off x="0" y="3701723"/>
            <a:ext cx="9144000" cy="1441775"/>
          </a:xfrm>
          <a:prstGeom prst="rect">
            <a:avLst/>
          </a:prstGeom>
          <a:noFill/>
          <a:ln>
            <a:noFill/>
          </a:ln>
        </p:spPr>
      </p:pic>
      <p:sp>
        <p:nvSpPr>
          <p:cNvPr id="17" name="Google Shape;17;p4"/>
          <p:cNvSpPr txBox="1">
            <a:spLocks noGrp="1"/>
          </p:cNvSpPr>
          <p:nvPr>
            <p:ph type="body" idx="1"/>
          </p:nvPr>
        </p:nvSpPr>
        <p:spPr>
          <a:xfrm>
            <a:off x="1291100" y="0"/>
            <a:ext cx="6561900" cy="4113900"/>
          </a:xfrm>
          <a:prstGeom prst="rect">
            <a:avLst/>
          </a:prstGeom>
          <a:effectLst>
            <a:outerShdw blurRad="57150" dist="19050" dir="5400000" algn="bl" rotWithShape="0">
              <a:schemeClr val="dk1">
                <a:alpha val="20000"/>
              </a:schemeClr>
            </a:outerShdw>
          </a:effectLst>
        </p:spPr>
        <p:txBody>
          <a:bodyPr spcFirstLastPara="1" wrap="square" lIns="0" tIns="0" rIns="0" bIns="0" anchor="ctr" anchorCtr="0">
            <a:noAutofit/>
          </a:bodyPr>
          <a:lstStyle>
            <a:lvl1pPr marL="457200" lvl="0" indent="-419100" algn="ctr" rtl="0">
              <a:spcBef>
                <a:spcPts val="60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1pPr>
            <a:lvl2pPr marL="914400" lvl="1"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2pPr>
            <a:lvl3pPr marL="1371600" lvl="2"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3pPr>
            <a:lvl4pPr marL="1828800" lvl="3"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4pPr>
            <a:lvl5pPr marL="2286000" lvl="4"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5pPr>
            <a:lvl6pPr marL="2743200" lvl="5"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6pPr>
            <a:lvl7pPr marL="3200400" lvl="6"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7pPr>
            <a:lvl8pPr marL="3657600" lvl="7"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8pPr>
            <a:lvl9pPr marL="4114800" lvl="8"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9pPr>
          </a:lstStyle>
          <a:p>
            <a:endParaRPr/>
          </a:p>
        </p:txBody>
      </p:sp>
      <p:sp>
        <p:nvSpPr>
          <p:cNvPr id="18" name="Google Shape;18;p4"/>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9"/>
        <p:cNvGrpSpPr/>
        <p:nvPr/>
      </p:nvGrpSpPr>
      <p:grpSpPr>
        <a:xfrm>
          <a:off x="0" y="0"/>
          <a:ext cx="0" cy="0"/>
          <a:chOff x="0" y="0"/>
          <a:chExt cx="0" cy="0"/>
        </a:xfrm>
      </p:grpSpPr>
      <p:sp>
        <p:nvSpPr>
          <p:cNvPr id="20" name="Google Shape;20;p5"/>
          <p:cNvSpPr/>
          <p:nvPr/>
        </p:nvSpPr>
        <p:spPr>
          <a:xfrm>
            <a:off x="-8175" y="-8175"/>
            <a:ext cx="9144000" cy="1208400"/>
          </a:xfrm>
          <a:prstGeom prst="rect">
            <a:avLst/>
          </a:prstGeom>
          <a:gradFill>
            <a:gsLst>
              <a:gs pos="0">
                <a:srgbClr val="1A80F9">
                  <a:alpha val="49411"/>
                </a:srgbClr>
              </a:gs>
              <a:gs pos="100000">
                <a:srgbClr val="1A80F9">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5"/>
          <p:cNvSpPr/>
          <p:nvPr/>
        </p:nvSpPr>
        <p:spPr>
          <a:xfrm>
            <a:off x="449425" y="915700"/>
            <a:ext cx="8245200" cy="3312000"/>
          </a:xfrm>
          <a:prstGeom prst="roundRect">
            <a:avLst>
              <a:gd name="adj" fmla="val 1132"/>
            </a:avLst>
          </a:prstGeom>
          <a:solidFill>
            <a:srgbClr val="FFFFFF"/>
          </a:solidFill>
          <a:ln>
            <a:noFill/>
          </a:ln>
          <a:effectLst>
            <a:outerShdw blurRad="214313"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22;p5"/>
          <p:cNvPicPr preferRelativeResize="0"/>
          <p:nvPr/>
        </p:nvPicPr>
        <p:blipFill rotWithShape="1">
          <a:blip r:embed="rId2">
            <a:alphaModFix/>
          </a:blip>
          <a:srcRect t="19054"/>
          <a:stretch/>
        </p:blipFill>
        <p:spPr>
          <a:xfrm>
            <a:off x="0" y="3701723"/>
            <a:ext cx="9144000" cy="1441775"/>
          </a:xfrm>
          <a:prstGeom prst="rect">
            <a:avLst/>
          </a:prstGeom>
          <a:noFill/>
          <a:ln>
            <a:noFill/>
          </a:ln>
        </p:spPr>
      </p:pic>
      <p:sp>
        <p:nvSpPr>
          <p:cNvPr id="23" name="Google Shape;23;p5"/>
          <p:cNvSpPr txBox="1">
            <a:spLocks noGrp="1"/>
          </p:cNvSpPr>
          <p:nvPr>
            <p:ph type="title"/>
          </p:nvPr>
        </p:nvSpPr>
        <p:spPr>
          <a:xfrm>
            <a:off x="548700" y="354712"/>
            <a:ext cx="8046600" cy="490800"/>
          </a:xfrm>
          <a:prstGeom prst="rect">
            <a:avLst/>
          </a:prstGeom>
        </p:spPr>
        <p:txBody>
          <a:bodyPr spcFirstLastPara="1" wrap="square" lIns="0" tIns="0" rIns="0" bIns="0"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4" name="Google Shape;24;p5"/>
          <p:cNvSpPr txBox="1">
            <a:spLocks noGrp="1"/>
          </p:cNvSpPr>
          <p:nvPr>
            <p:ph type="body" idx="1"/>
          </p:nvPr>
        </p:nvSpPr>
        <p:spPr>
          <a:xfrm>
            <a:off x="890700" y="1200150"/>
            <a:ext cx="7362600" cy="2660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a:lvl1pPr>
            <a:lvl2pPr marL="914400" lvl="1" indent="-355600" rtl="0">
              <a:spcBef>
                <a:spcPts val="0"/>
              </a:spcBef>
              <a:spcAft>
                <a:spcPts val="0"/>
              </a:spcAft>
              <a:buSzPts val="2000"/>
              <a:buChar char="◇"/>
              <a:defRPr/>
            </a:lvl2pPr>
            <a:lvl3pPr marL="1371600" lvl="2" indent="-355600" rtl="0">
              <a:spcBef>
                <a:spcPts val="0"/>
              </a:spcBef>
              <a:spcAft>
                <a:spcPts val="0"/>
              </a:spcAft>
              <a:buSzPts val="2000"/>
              <a:buChar char="■"/>
              <a:defRPr/>
            </a:lvl3pPr>
            <a:lvl4pPr marL="1828800" lvl="3" indent="-355600" rtl="0">
              <a:spcBef>
                <a:spcPts val="0"/>
              </a:spcBef>
              <a:spcAft>
                <a:spcPts val="0"/>
              </a:spcAft>
              <a:buSzPts val="2000"/>
              <a:buChar char="●"/>
              <a:defRPr/>
            </a:lvl4pPr>
            <a:lvl5pPr marL="2286000" lvl="4" indent="-355600" rtl="0">
              <a:spcBef>
                <a:spcPts val="0"/>
              </a:spcBef>
              <a:spcAft>
                <a:spcPts val="0"/>
              </a:spcAft>
              <a:buSzPts val="2000"/>
              <a:buChar char="○"/>
              <a:defRPr/>
            </a:lvl5pPr>
            <a:lvl6pPr marL="2743200" lvl="5" indent="-355600" rtl="0">
              <a:spcBef>
                <a:spcPts val="0"/>
              </a:spcBef>
              <a:spcAft>
                <a:spcPts val="0"/>
              </a:spcAft>
              <a:buSzPts val="2000"/>
              <a:buChar char="■"/>
              <a:defRPr/>
            </a:lvl6pPr>
            <a:lvl7pPr marL="3200400" lvl="6" indent="-355600" rtl="0">
              <a:spcBef>
                <a:spcPts val="0"/>
              </a:spcBef>
              <a:spcAft>
                <a:spcPts val="0"/>
              </a:spcAft>
              <a:buSzPts val="2000"/>
              <a:buChar char="●"/>
              <a:defRPr/>
            </a:lvl7pPr>
            <a:lvl8pPr marL="3657600" lvl="7" indent="-355600" rtl="0">
              <a:spcBef>
                <a:spcPts val="0"/>
              </a:spcBef>
              <a:spcAft>
                <a:spcPts val="0"/>
              </a:spcAft>
              <a:buSzPts val="2000"/>
              <a:buChar char="○"/>
              <a:defRPr/>
            </a:lvl8pPr>
            <a:lvl9pPr marL="4114800" lvl="8" indent="-355600" rtl="0">
              <a:spcBef>
                <a:spcPts val="0"/>
              </a:spcBef>
              <a:spcAft>
                <a:spcPts val="0"/>
              </a:spcAft>
              <a:buSzPts val="2000"/>
              <a:buChar char="■"/>
              <a:defRPr/>
            </a:lvl9pPr>
          </a:lstStyle>
          <a:p>
            <a:endParaRPr/>
          </a:p>
        </p:txBody>
      </p:sp>
      <p:sp>
        <p:nvSpPr>
          <p:cNvPr id="25" name="Google Shape;25;p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26"/>
        <p:cNvGrpSpPr/>
        <p:nvPr/>
      </p:nvGrpSpPr>
      <p:grpSpPr>
        <a:xfrm>
          <a:off x="0" y="0"/>
          <a:ext cx="0" cy="0"/>
          <a:chOff x="0" y="0"/>
          <a:chExt cx="0" cy="0"/>
        </a:xfrm>
      </p:grpSpPr>
      <p:sp>
        <p:nvSpPr>
          <p:cNvPr id="27" name="Google Shape;27;p6"/>
          <p:cNvSpPr/>
          <p:nvPr/>
        </p:nvSpPr>
        <p:spPr>
          <a:xfrm>
            <a:off x="449425" y="444800"/>
            <a:ext cx="8245200" cy="4249200"/>
          </a:xfrm>
          <a:prstGeom prst="roundRect">
            <a:avLst>
              <a:gd name="adj" fmla="val 1132"/>
            </a:avLst>
          </a:prstGeom>
          <a:solidFill>
            <a:srgbClr val="FFFFFF"/>
          </a:solidFill>
          <a:ln>
            <a:noFill/>
          </a:ln>
          <a:effectLst>
            <a:outerShdw blurRad="214313"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6"/>
          <p:cNvSpPr txBox="1">
            <a:spLocks noGrp="1"/>
          </p:cNvSpPr>
          <p:nvPr>
            <p:ph type="title"/>
          </p:nvPr>
        </p:nvSpPr>
        <p:spPr>
          <a:xfrm>
            <a:off x="890700" y="888100"/>
            <a:ext cx="3677100" cy="490800"/>
          </a:xfrm>
          <a:prstGeom prst="rect">
            <a:avLst/>
          </a:prstGeom>
        </p:spPr>
        <p:txBody>
          <a:bodyPr spcFirstLastPara="1" wrap="square" lIns="0" tIns="0" rIns="0" bIns="0" anchor="b" anchorCtr="0">
            <a:noAutofit/>
          </a:bodyPr>
          <a:lstStyle>
            <a:lvl1pPr lvl="0" algn="l" rtl="0">
              <a:spcBef>
                <a:spcPts val="0"/>
              </a:spcBef>
              <a:spcAft>
                <a:spcPts val="0"/>
              </a:spcAft>
              <a:buClr>
                <a:schemeClr val="dk1"/>
              </a:buClr>
              <a:buSzPts val="2000"/>
              <a:buNone/>
              <a:defRPr>
                <a:solidFill>
                  <a:schemeClr val="dk1"/>
                </a:solidFill>
              </a:defRPr>
            </a:lvl1pPr>
            <a:lvl2pPr lvl="1" algn="l" rtl="0">
              <a:spcBef>
                <a:spcPts val="0"/>
              </a:spcBef>
              <a:spcAft>
                <a:spcPts val="0"/>
              </a:spcAft>
              <a:buClr>
                <a:schemeClr val="dk1"/>
              </a:buClr>
              <a:buSzPts val="2000"/>
              <a:buNone/>
              <a:defRPr>
                <a:solidFill>
                  <a:schemeClr val="dk1"/>
                </a:solidFill>
              </a:defRPr>
            </a:lvl2pPr>
            <a:lvl3pPr lvl="2" algn="l" rtl="0">
              <a:spcBef>
                <a:spcPts val="0"/>
              </a:spcBef>
              <a:spcAft>
                <a:spcPts val="0"/>
              </a:spcAft>
              <a:buClr>
                <a:schemeClr val="dk1"/>
              </a:buClr>
              <a:buSzPts val="2000"/>
              <a:buNone/>
              <a:defRPr>
                <a:solidFill>
                  <a:schemeClr val="dk1"/>
                </a:solidFill>
              </a:defRPr>
            </a:lvl3pPr>
            <a:lvl4pPr lvl="3" algn="l" rtl="0">
              <a:spcBef>
                <a:spcPts val="0"/>
              </a:spcBef>
              <a:spcAft>
                <a:spcPts val="0"/>
              </a:spcAft>
              <a:buClr>
                <a:schemeClr val="dk1"/>
              </a:buClr>
              <a:buSzPts val="2000"/>
              <a:buNone/>
              <a:defRPr>
                <a:solidFill>
                  <a:schemeClr val="dk1"/>
                </a:solidFill>
              </a:defRPr>
            </a:lvl4pPr>
            <a:lvl5pPr lvl="4" algn="l" rtl="0">
              <a:spcBef>
                <a:spcPts val="0"/>
              </a:spcBef>
              <a:spcAft>
                <a:spcPts val="0"/>
              </a:spcAft>
              <a:buClr>
                <a:schemeClr val="dk1"/>
              </a:buClr>
              <a:buSzPts val="2000"/>
              <a:buNone/>
              <a:defRPr>
                <a:solidFill>
                  <a:schemeClr val="dk1"/>
                </a:solidFill>
              </a:defRPr>
            </a:lvl5pPr>
            <a:lvl6pPr lvl="5" algn="l" rtl="0">
              <a:spcBef>
                <a:spcPts val="0"/>
              </a:spcBef>
              <a:spcAft>
                <a:spcPts val="0"/>
              </a:spcAft>
              <a:buClr>
                <a:schemeClr val="dk1"/>
              </a:buClr>
              <a:buSzPts val="2000"/>
              <a:buNone/>
              <a:defRPr>
                <a:solidFill>
                  <a:schemeClr val="dk1"/>
                </a:solidFill>
              </a:defRPr>
            </a:lvl6pPr>
            <a:lvl7pPr lvl="6" algn="l" rtl="0">
              <a:spcBef>
                <a:spcPts val="0"/>
              </a:spcBef>
              <a:spcAft>
                <a:spcPts val="0"/>
              </a:spcAft>
              <a:buClr>
                <a:schemeClr val="dk1"/>
              </a:buClr>
              <a:buSzPts val="2000"/>
              <a:buNone/>
              <a:defRPr>
                <a:solidFill>
                  <a:schemeClr val="dk1"/>
                </a:solidFill>
              </a:defRPr>
            </a:lvl7pPr>
            <a:lvl8pPr lvl="7" algn="l" rtl="0">
              <a:spcBef>
                <a:spcPts val="0"/>
              </a:spcBef>
              <a:spcAft>
                <a:spcPts val="0"/>
              </a:spcAft>
              <a:buClr>
                <a:schemeClr val="dk1"/>
              </a:buClr>
              <a:buSzPts val="2000"/>
              <a:buNone/>
              <a:defRPr>
                <a:solidFill>
                  <a:schemeClr val="dk1"/>
                </a:solidFill>
              </a:defRPr>
            </a:lvl8pPr>
            <a:lvl9pPr lvl="8" algn="l" rtl="0">
              <a:spcBef>
                <a:spcPts val="0"/>
              </a:spcBef>
              <a:spcAft>
                <a:spcPts val="0"/>
              </a:spcAft>
              <a:buClr>
                <a:schemeClr val="dk1"/>
              </a:buClr>
              <a:buSzPts val="2000"/>
              <a:buNone/>
              <a:defRPr>
                <a:solidFill>
                  <a:schemeClr val="dk1"/>
                </a:solidFill>
              </a:defRPr>
            </a:lvl9pPr>
          </a:lstStyle>
          <a:p>
            <a:endParaRPr/>
          </a:p>
        </p:txBody>
      </p:sp>
      <p:sp>
        <p:nvSpPr>
          <p:cNvPr id="29" name="Google Shape;29;p6"/>
          <p:cNvSpPr txBox="1">
            <a:spLocks noGrp="1"/>
          </p:cNvSpPr>
          <p:nvPr>
            <p:ph type="body" idx="1"/>
          </p:nvPr>
        </p:nvSpPr>
        <p:spPr>
          <a:xfrm>
            <a:off x="890700" y="1581150"/>
            <a:ext cx="3677100" cy="26553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a:lvl1pPr>
            <a:lvl2pPr marL="914400" lvl="1" indent="-355600" rtl="0">
              <a:spcBef>
                <a:spcPts val="0"/>
              </a:spcBef>
              <a:spcAft>
                <a:spcPts val="0"/>
              </a:spcAft>
              <a:buSzPts val="2000"/>
              <a:buChar char="◇"/>
              <a:defRPr/>
            </a:lvl2pPr>
            <a:lvl3pPr marL="1371600" lvl="2" indent="-355600" rtl="0">
              <a:spcBef>
                <a:spcPts val="0"/>
              </a:spcBef>
              <a:spcAft>
                <a:spcPts val="0"/>
              </a:spcAft>
              <a:buSzPts val="2000"/>
              <a:buChar char="■"/>
              <a:defRPr/>
            </a:lvl3pPr>
            <a:lvl4pPr marL="1828800" lvl="3" indent="-355600" rtl="0">
              <a:spcBef>
                <a:spcPts val="0"/>
              </a:spcBef>
              <a:spcAft>
                <a:spcPts val="0"/>
              </a:spcAft>
              <a:buSzPts val="2000"/>
              <a:buChar char="●"/>
              <a:defRPr/>
            </a:lvl4pPr>
            <a:lvl5pPr marL="2286000" lvl="4" indent="-355600" rtl="0">
              <a:spcBef>
                <a:spcPts val="0"/>
              </a:spcBef>
              <a:spcAft>
                <a:spcPts val="0"/>
              </a:spcAft>
              <a:buSzPts val="2000"/>
              <a:buChar char="○"/>
              <a:defRPr/>
            </a:lvl5pPr>
            <a:lvl6pPr marL="2743200" lvl="5" indent="-355600" rtl="0">
              <a:spcBef>
                <a:spcPts val="0"/>
              </a:spcBef>
              <a:spcAft>
                <a:spcPts val="0"/>
              </a:spcAft>
              <a:buSzPts val="2000"/>
              <a:buChar char="■"/>
              <a:defRPr/>
            </a:lvl6pPr>
            <a:lvl7pPr marL="3200400" lvl="6" indent="-355600" rtl="0">
              <a:spcBef>
                <a:spcPts val="0"/>
              </a:spcBef>
              <a:spcAft>
                <a:spcPts val="0"/>
              </a:spcAft>
              <a:buSzPts val="2000"/>
              <a:buChar char="●"/>
              <a:defRPr/>
            </a:lvl7pPr>
            <a:lvl8pPr marL="3657600" lvl="7" indent="-355600" rtl="0">
              <a:spcBef>
                <a:spcPts val="0"/>
              </a:spcBef>
              <a:spcAft>
                <a:spcPts val="0"/>
              </a:spcAft>
              <a:buSzPts val="2000"/>
              <a:buChar char="○"/>
              <a:defRPr/>
            </a:lvl8pPr>
            <a:lvl9pPr marL="4114800" lvl="8" indent="-355600" rtl="0">
              <a:spcBef>
                <a:spcPts val="0"/>
              </a:spcBef>
              <a:spcAft>
                <a:spcPts val="0"/>
              </a:spcAft>
              <a:buSzPts val="2000"/>
              <a:buChar char="■"/>
              <a:defRPr/>
            </a:lvl9pPr>
          </a:lstStyle>
          <a:p>
            <a:endParaRPr/>
          </a:p>
        </p:txBody>
      </p:sp>
      <p:sp>
        <p:nvSpPr>
          <p:cNvPr id="30" name="Google Shape;30;p6"/>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Transparent clouds">
  <p:cSld name="BLANK_1_1">
    <p:bg>
      <p:bgPr>
        <a:gradFill>
          <a:gsLst>
            <a:gs pos="0">
              <a:schemeClr val="dk1"/>
            </a:gs>
            <a:gs pos="100000">
              <a:schemeClr val="accent2"/>
            </a:gs>
          </a:gsLst>
          <a:lin ang="5400012" scaled="0"/>
        </a:gradFill>
        <a:effectLst/>
      </p:bgPr>
    </p:bg>
    <p:spTree>
      <p:nvGrpSpPr>
        <p:cNvPr id="1" name="Shape 67"/>
        <p:cNvGrpSpPr/>
        <p:nvPr/>
      </p:nvGrpSpPr>
      <p:grpSpPr>
        <a:xfrm>
          <a:off x="0" y="0"/>
          <a:ext cx="0" cy="0"/>
          <a:chOff x="0" y="0"/>
          <a:chExt cx="0" cy="0"/>
        </a:xfrm>
      </p:grpSpPr>
      <p:pic>
        <p:nvPicPr>
          <p:cNvPr id="68" name="Google Shape;68;p14"/>
          <p:cNvPicPr preferRelativeResize="0"/>
          <p:nvPr/>
        </p:nvPicPr>
        <p:blipFill>
          <a:blip r:embed="rId2">
            <a:alphaModFix/>
          </a:blip>
          <a:stretch>
            <a:fillRect/>
          </a:stretch>
        </p:blipFill>
        <p:spPr>
          <a:xfrm>
            <a:off x="0" y="0"/>
            <a:ext cx="9144000" cy="5143508"/>
          </a:xfrm>
          <a:prstGeom prst="rect">
            <a:avLst/>
          </a:prstGeom>
          <a:noFill/>
          <a:ln>
            <a:noFill/>
          </a:ln>
        </p:spPr>
      </p:pic>
      <p:sp>
        <p:nvSpPr>
          <p:cNvPr id="69" name="Google Shape;69;p14"/>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Transparent city">
  <p:cSld name="BLANK_1_1_1">
    <p:bg>
      <p:bgPr>
        <a:gradFill>
          <a:gsLst>
            <a:gs pos="0">
              <a:schemeClr val="dk1"/>
            </a:gs>
            <a:gs pos="100000">
              <a:schemeClr val="accent2"/>
            </a:gs>
          </a:gsLst>
          <a:lin ang="5400012" scaled="0"/>
        </a:gradFill>
        <a:effectLst/>
      </p:bgPr>
    </p:bg>
    <p:spTree>
      <p:nvGrpSpPr>
        <p:cNvPr id="1" name="Shape 70"/>
        <p:cNvGrpSpPr/>
        <p:nvPr/>
      </p:nvGrpSpPr>
      <p:grpSpPr>
        <a:xfrm>
          <a:off x="0" y="0"/>
          <a:ext cx="0" cy="0"/>
          <a:chOff x="0" y="0"/>
          <a:chExt cx="0" cy="0"/>
        </a:xfrm>
      </p:grpSpPr>
      <p:pic>
        <p:nvPicPr>
          <p:cNvPr id="71" name="Google Shape;71;p15"/>
          <p:cNvPicPr preferRelativeResize="0"/>
          <p:nvPr/>
        </p:nvPicPr>
        <p:blipFill rotWithShape="1">
          <a:blip r:embed="rId2">
            <a:alphaModFix/>
          </a:blip>
          <a:srcRect t="19054"/>
          <a:stretch/>
        </p:blipFill>
        <p:spPr>
          <a:xfrm>
            <a:off x="0" y="3701723"/>
            <a:ext cx="9144000" cy="1441775"/>
          </a:xfrm>
          <a:prstGeom prst="rect">
            <a:avLst/>
          </a:prstGeom>
          <a:noFill/>
          <a:ln>
            <a:noFill/>
          </a:ln>
        </p:spPr>
      </p:pic>
      <p:sp>
        <p:nvSpPr>
          <p:cNvPr id="72" name="Google Shape;72;p1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8700" y="354712"/>
            <a:ext cx="8046600" cy="490800"/>
          </a:xfrm>
          <a:prstGeom prst="rect">
            <a:avLst/>
          </a:prstGeom>
          <a:noFill/>
          <a:ln>
            <a:noFill/>
          </a:ln>
          <a:effectLst>
            <a:outerShdw blurRad="28575" dist="19050" dir="5400000" algn="bl" rotWithShape="0">
              <a:schemeClr val="dk1">
                <a:alpha val="10000"/>
              </a:schemeClr>
            </a:outerShdw>
          </a:effectLst>
        </p:spPr>
        <p:txBody>
          <a:bodyPr spcFirstLastPara="1" wrap="square" lIns="0" tIns="0" rIns="0" bIns="0" anchor="b" anchorCtr="0">
            <a:noAutofit/>
          </a:bodyPr>
          <a:lstStyle>
            <a:lvl1pPr lvl="0"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1pPr>
            <a:lvl2pPr lvl="1"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2pPr>
            <a:lvl3pPr lvl="2"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3pPr>
            <a:lvl4pPr lvl="3"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4pPr>
            <a:lvl5pPr lvl="4"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5pPr>
            <a:lvl6pPr lvl="5"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6pPr>
            <a:lvl7pPr lvl="6"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7pPr>
            <a:lvl8pPr lvl="7"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8pPr>
            <a:lvl9pPr lvl="8"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890700" y="1200150"/>
            <a:ext cx="7362600" cy="2660400"/>
          </a:xfrm>
          <a:prstGeom prst="rect">
            <a:avLst/>
          </a:prstGeom>
          <a:noFill/>
          <a:ln>
            <a:noFill/>
          </a:ln>
        </p:spPr>
        <p:txBody>
          <a:bodyPr spcFirstLastPara="1" wrap="square" lIns="0" tIns="0" rIns="0" bIns="0" anchor="t" anchorCtr="0">
            <a:noAutofit/>
          </a:bodyPr>
          <a:lstStyle>
            <a:lvl1pPr marL="457200" lvl="0" indent="-355600" rtl="0">
              <a:lnSpc>
                <a:spcPct val="115000"/>
              </a:lnSpc>
              <a:spcBef>
                <a:spcPts val="60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1pPr>
            <a:lvl2pPr marL="914400" lvl="1"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2pPr>
            <a:lvl3pPr marL="1371600" lvl="2"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3pPr>
            <a:lvl4pPr marL="1828800" lvl="3"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4pPr>
            <a:lvl5pPr marL="2286000" lvl="4"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5pPr>
            <a:lvl6pPr marL="2743200" lvl="5"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6pPr>
            <a:lvl7pPr marL="3200400" lvl="6"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7pPr>
            <a:lvl8pPr marL="3657600" lvl="7"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8pPr>
            <a:lvl9pPr marL="4114800" lvl="8"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9pPr>
          </a:lstStyle>
          <a:p>
            <a:endParaRPr/>
          </a:p>
        </p:txBody>
      </p:sp>
      <p:sp>
        <p:nvSpPr>
          <p:cNvPr id="8" name="Google Shape;8;p1"/>
          <p:cNvSpPr txBox="1">
            <a:spLocks noGrp="1"/>
          </p:cNvSpPr>
          <p:nvPr>
            <p:ph type="sldNum" idx="12"/>
          </p:nvPr>
        </p:nvSpPr>
        <p:spPr>
          <a:xfrm>
            <a:off x="4297650" y="4749851"/>
            <a:ext cx="548700" cy="393600"/>
          </a:xfrm>
          <a:prstGeom prst="rect">
            <a:avLst/>
          </a:prstGeom>
          <a:noFill/>
          <a:ln>
            <a:noFill/>
          </a:ln>
          <a:effectLst>
            <a:outerShdw blurRad="57150" dist="19050" dir="5400000" algn="bl" rotWithShape="0">
              <a:schemeClr val="dk1">
                <a:alpha val="50000"/>
              </a:schemeClr>
            </a:outerShdw>
          </a:effectLst>
        </p:spPr>
        <p:txBody>
          <a:bodyPr spcFirstLastPara="1" wrap="square" lIns="0" tIns="0" rIns="0" bIns="0" anchor="ctr" anchorCtr="0">
            <a:noAutofit/>
          </a:bodyPr>
          <a:lstStyle>
            <a:lvl1pPr lvl="0" algn="ctr" rtl="0">
              <a:buNone/>
              <a:defRPr sz="1300">
                <a:solidFill>
                  <a:schemeClr val="lt1"/>
                </a:solidFill>
                <a:latin typeface="Lexend Deca"/>
                <a:ea typeface="Lexend Deca"/>
                <a:cs typeface="Lexend Deca"/>
                <a:sym typeface="Lexend Deca"/>
              </a:defRPr>
            </a:lvl1pPr>
            <a:lvl2pPr lvl="1" algn="ctr" rtl="0">
              <a:buNone/>
              <a:defRPr sz="1300">
                <a:solidFill>
                  <a:schemeClr val="lt1"/>
                </a:solidFill>
                <a:latin typeface="Lexend Deca"/>
                <a:ea typeface="Lexend Deca"/>
                <a:cs typeface="Lexend Deca"/>
                <a:sym typeface="Lexend Deca"/>
              </a:defRPr>
            </a:lvl2pPr>
            <a:lvl3pPr lvl="2" algn="ctr" rtl="0">
              <a:buNone/>
              <a:defRPr sz="1300">
                <a:solidFill>
                  <a:schemeClr val="lt1"/>
                </a:solidFill>
                <a:latin typeface="Lexend Deca"/>
                <a:ea typeface="Lexend Deca"/>
                <a:cs typeface="Lexend Deca"/>
                <a:sym typeface="Lexend Deca"/>
              </a:defRPr>
            </a:lvl3pPr>
            <a:lvl4pPr lvl="3" algn="ctr" rtl="0">
              <a:buNone/>
              <a:defRPr sz="1300">
                <a:solidFill>
                  <a:schemeClr val="lt1"/>
                </a:solidFill>
                <a:latin typeface="Lexend Deca"/>
                <a:ea typeface="Lexend Deca"/>
                <a:cs typeface="Lexend Deca"/>
                <a:sym typeface="Lexend Deca"/>
              </a:defRPr>
            </a:lvl4pPr>
            <a:lvl5pPr lvl="4" algn="ctr" rtl="0">
              <a:buNone/>
              <a:defRPr sz="1300">
                <a:solidFill>
                  <a:schemeClr val="lt1"/>
                </a:solidFill>
                <a:latin typeface="Lexend Deca"/>
                <a:ea typeface="Lexend Deca"/>
                <a:cs typeface="Lexend Deca"/>
                <a:sym typeface="Lexend Deca"/>
              </a:defRPr>
            </a:lvl5pPr>
            <a:lvl6pPr lvl="5" algn="ctr" rtl="0">
              <a:buNone/>
              <a:defRPr sz="1300">
                <a:solidFill>
                  <a:schemeClr val="lt1"/>
                </a:solidFill>
                <a:latin typeface="Lexend Deca"/>
                <a:ea typeface="Lexend Deca"/>
                <a:cs typeface="Lexend Deca"/>
                <a:sym typeface="Lexend Deca"/>
              </a:defRPr>
            </a:lvl6pPr>
            <a:lvl7pPr lvl="6" algn="ctr" rtl="0">
              <a:buNone/>
              <a:defRPr sz="1300">
                <a:solidFill>
                  <a:schemeClr val="lt1"/>
                </a:solidFill>
                <a:latin typeface="Lexend Deca"/>
                <a:ea typeface="Lexend Deca"/>
                <a:cs typeface="Lexend Deca"/>
                <a:sym typeface="Lexend Deca"/>
              </a:defRPr>
            </a:lvl7pPr>
            <a:lvl8pPr lvl="7" algn="ctr" rtl="0">
              <a:buNone/>
              <a:defRPr sz="1300">
                <a:solidFill>
                  <a:schemeClr val="lt1"/>
                </a:solidFill>
                <a:latin typeface="Lexend Deca"/>
                <a:ea typeface="Lexend Deca"/>
                <a:cs typeface="Lexend Deca"/>
                <a:sym typeface="Lexend Deca"/>
              </a:defRPr>
            </a:lvl8pPr>
            <a:lvl9pPr lvl="8" algn="ctr" rtl="0">
              <a:buNone/>
              <a:defRPr sz="1300">
                <a:solidFill>
                  <a:schemeClr val="lt1"/>
                </a:solidFill>
                <a:latin typeface="Lexend Deca"/>
                <a:ea typeface="Lexend Deca"/>
                <a:cs typeface="Lexend Deca"/>
                <a:sym typeface="Lexend Deca"/>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60" r:id="rId6"/>
    <p:sldLayoutId id="2147483661"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ctrTitle"/>
          </p:nvPr>
        </p:nvSpPr>
        <p:spPr>
          <a:xfrm>
            <a:off x="964200" y="-121962"/>
            <a:ext cx="7215600" cy="2467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dirty="0">
                <a:solidFill>
                  <a:schemeClr val="tx1"/>
                </a:solidFill>
                <a:latin typeface="Agency FB" panose="020B0503020202020204" pitchFamily="34" charset="0"/>
              </a:rPr>
              <a:t>W</a:t>
            </a:r>
            <a:r>
              <a:rPr lang="en" dirty="0">
                <a:solidFill>
                  <a:schemeClr val="tx1"/>
                </a:solidFill>
                <a:latin typeface="Agency FB" panose="020B0503020202020204" pitchFamily="34" charset="0"/>
              </a:rPr>
              <a:t>eather report prediction </a:t>
            </a:r>
            <a:br>
              <a:rPr lang="en" dirty="0">
                <a:solidFill>
                  <a:schemeClr val="tx1"/>
                </a:solidFill>
                <a:latin typeface="Agency FB" panose="020B0503020202020204" pitchFamily="34" charset="0"/>
              </a:rPr>
            </a:br>
            <a:r>
              <a:rPr lang="en" dirty="0">
                <a:solidFill>
                  <a:schemeClr val="tx1"/>
                </a:solidFill>
                <a:latin typeface="Agency FB" panose="020B0503020202020204" pitchFamily="34" charset="0"/>
              </a:rPr>
              <a:t>by using machine learning python </a:t>
            </a:r>
            <a:endParaRPr dirty="0">
              <a:solidFill>
                <a:schemeClr val="tx1"/>
              </a:solidFill>
              <a:latin typeface="Agency FB" panose="020B0503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5"/>
          <p:cNvSpPr txBox="1">
            <a:spLocks noGrp="1"/>
          </p:cNvSpPr>
          <p:nvPr>
            <p:ph type="title"/>
          </p:nvPr>
        </p:nvSpPr>
        <p:spPr>
          <a:xfrm>
            <a:off x="2784047" y="-77085"/>
            <a:ext cx="4412820" cy="490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800" dirty="0">
                <a:solidFill>
                  <a:schemeClr val="bg1"/>
                </a:solidFill>
                <a:latin typeface="Agency FB" panose="020B0503020202020204" pitchFamily="34" charset="0"/>
              </a:rPr>
              <a:t>Auto – Regressive model </a:t>
            </a:r>
            <a:endParaRPr sz="2800" dirty="0">
              <a:solidFill>
                <a:schemeClr val="bg1"/>
              </a:solidFill>
              <a:latin typeface="Agency FB" panose="020B0503020202020204" pitchFamily="34" charset="0"/>
            </a:endParaRPr>
          </a:p>
        </p:txBody>
      </p:sp>
      <p:sp>
        <p:nvSpPr>
          <p:cNvPr id="156" name="Google Shape;156;p25"/>
          <p:cNvSpPr txBox="1">
            <a:spLocks noGrp="1"/>
          </p:cNvSpPr>
          <p:nvPr>
            <p:ph type="body" idx="1"/>
          </p:nvPr>
        </p:nvSpPr>
        <p:spPr>
          <a:xfrm>
            <a:off x="6379284" y="643399"/>
            <a:ext cx="1968650" cy="3408252"/>
          </a:xfrm>
          <a:prstGeom prst="rect">
            <a:avLst/>
          </a:prstGeom>
        </p:spPr>
        <p:txBody>
          <a:bodyPr spcFirstLastPara="1" wrap="square" lIns="0" tIns="0" rIns="0" bIns="0"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1" u="none" strike="noStrike" cap="none" normalizeH="0" baseline="0" dirty="0">
                <a:ln>
                  <a:noFill/>
                </a:ln>
                <a:solidFill>
                  <a:srgbClr val="292929"/>
                </a:solidFill>
                <a:effectLst/>
                <a:latin typeface="charter"/>
              </a:rPr>
              <a:t>The project simply uses temperature for training the data. Here these data are then trained using Auto-Regressive model for the prediction.</a:t>
            </a:r>
            <a:endParaRPr kumimoji="0" lang="en-US" altLang="en-US" sz="1000" b="0" i="0" u="none" strike="noStrike" cap="none" normalizeH="0" baseline="0" dirty="0">
              <a:ln>
                <a:noFill/>
              </a:ln>
              <a:solidFill>
                <a:schemeClr val="tx1"/>
              </a:solidFill>
              <a:effectLst/>
            </a:endParaRPr>
          </a:p>
        </p:txBody>
      </p:sp>
      <p:pic>
        <p:nvPicPr>
          <p:cNvPr id="157" name="Google Shape;157;p25"/>
          <p:cNvPicPr preferRelativeResize="0"/>
          <p:nvPr/>
        </p:nvPicPr>
        <p:blipFill>
          <a:blip r:embed="rId3"/>
          <a:srcRect t="12976" b="12976"/>
          <a:stretch/>
        </p:blipFill>
        <p:spPr>
          <a:xfrm>
            <a:off x="511249" y="643399"/>
            <a:ext cx="5670857" cy="3856702"/>
          </a:xfrm>
          <a:prstGeom prst="roundRect">
            <a:avLst>
              <a:gd name="adj" fmla="val 716"/>
            </a:avLst>
          </a:prstGeom>
          <a:noFill/>
          <a:ln>
            <a:noFill/>
          </a:ln>
        </p:spPr>
      </p:pic>
      <p:sp>
        <p:nvSpPr>
          <p:cNvPr id="158" name="Google Shape;158;p2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2491053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5"/>
          <p:cNvSpPr txBox="1">
            <a:spLocks noGrp="1"/>
          </p:cNvSpPr>
          <p:nvPr>
            <p:ph type="title"/>
          </p:nvPr>
        </p:nvSpPr>
        <p:spPr>
          <a:xfrm>
            <a:off x="3063745" y="330825"/>
            <a:ext cx="4412820" cy="490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Agency FB" panose="020B0503020202020204" pitchFamily="34" charset="0"/>
              </a:rPr>
              <a:t>  </a:t>
            </a:r>
            <a:endParaRPr dirty="0">
              <a:latin typeface="Agency FB" panose="020B0503020202020204" pitchFamily="34" charset="0"/>
            </a:endParaRPr>
          </a:p>
        </p:txBody>
      </p:sp>
      <p:sp>
        <p:nvSpPr>
          <p:cNvPr id="156" name="Google Shape;156;p25"/>
          <p:cNvSpPr txBox="1">
            <a:spLocks noGrp="1"/>
          </p:cNvSpPr>
          <p:nvPr>
            <p:ph type="body" idx="1"/>
          </p:nvPr>
        </p:nvSpPr>
        <p:spPr>
          <a:xfrm>
            <a:off x="899101" y="754957"/>
            <a:ext cx="7611775" cy="340825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   </a:t>
            </a:r>
            <a:endParaRPr dirty="0"/>
          </a:p>
        </p:txBody>
      </p:sp>
      <p:pic>
        <p:nvPicPr>
          <p:cNvPr id="157" name="Google Shape;157;p25"/>
          <p:cNvPicPr preferRelativeResize="0"/>
          <p:nvPr/>
        </p:nvPicPr>
        <p:blipFill rotWithShape="1">
          <a:blip r:embed="rId3"/>
          <a:srcRect l="7021" t="16418" r="50000" b="-1025"/>
          <a:stretch/>
        </p:blipFill>
        <p:spPr>
          <a:xfrm>
            <a:off x="433953" y="0"/>
            <a:ext cx="8260596" cy="5269424"/>
          </a:xfrm>
          <a:prstGeom prst="roundRect">
            <a:avLst>
              <a:gd name="adj" fmla="val 716"/>
            </a:avLst>
          </a:prstGeom>
          <a:noFill/>
          <a:ln>
            <a:noFill/>
          </a:ln>
        </p:spPr>
      </p:pic>
      <p:sp>
        <p:nvSpPr>
          <p:cNvPr id="158" name="Google Shape;158;p2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4009905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5"/>
          <p:cNvSpPr txBox="1">
            <a:spLocks noGrp="1"/>
          </p:cNvSpPr>
          <p:nvPr>
            <p:ph type="title"/>
          </p:nvPr>
        </p:nvSpPr>
        <p:spPr>
          <a:xfrm>
            <a:off x="3203596" y="361342"/>
            <a:ext cx="4412820" cy="490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800" dirty="0">
                <a:solidFill>
                  <a:schemeClr val="tx1"/>
                </a:solidFill>
                <a:latin typeface="Agency FB" panose="020B0503020202020204" pitchFamily="34" charset="0"/>
              </a:rPr>
              <a:t>Predictions</a:t>
            </a:r>
            <a:r>
              <a:rPr lang="en-US" sz="2800" dirty="0">
                <a:solidFill>
                  <a:schemeClr val="bg1"/>
                </a:solidFill>
                <a:latin typeface="Agency FB" panose="020B0503020202020204" pitchFamily="34" charset="0"/>
              </a:rPr>
              <a:t> </a:t>
            </a:r>
            <a:endParaRPr sz="2800" dirty="0">
              <a:solidFill>
                <a:schemeClr val="bg1"/>
              </a:solidFill>
              <a:latin typeface="Agency FB" panose="020B0503020202020204" pitchFamily="34" charset="0"/>
            </a:endParaRPr>
          </a:p>
        </p:txBody>
      </p:sp>
      <p:sp>
        <p:nvSpPr>
          <p:cNvPr id="156" name="Google Shape;156;p25"/>
          <p:cNvSpPr txBox="1">
            <a:spLocks noGrp="1"/>
          </p:cNvSpPr>
          <p:nvPr>
            <p:ph type="body" idx="1"/>
          </p:nvPr>
        </p:nvSpPr>
        <p:spPr>
          <a:xfrm>
            <a:off x="6411557" y="643399"/>
            <a:ext cx="1968650" cy="3408252"/>
          </a:xfrm>
          <a:prstGeom prst="rect">
            <a:avLst/>
          </a:prstGeom>
        </p:spPr>
        <p:txBody>
          <a:bodyPr spcFirstLastPara="1" wrap="square" lIns="0" tIns="0" rIns="0" bIns="0"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rPr>
              <a:t>   </a:t>
            </a:r>
          </a:p>
        </p:txBody>
      </p:sp>
      <p:pic>
        <p:nvPicPr>
          <p:cNvPr id="157" name="Google Shape;157;p25"/>
          <p:cNvPicPr preferRelativeResize="0"/>
          <p:nvPr/>
        </p:nvPicPr>
        <p:blipFill rotWithShape="1">
          <a:blip r:embed="rId3"/>
          <a:srcRect l="8665" t="54938" r="8665" b="18228"/>
          <a:stretch/>
        </p:blipFill>
        <p:spPr>
          <a:xfrm>
            <a:off x="537882" y="852142"/>
            <a:ext cx="7756264" cy="2863891"/>
          </a:xfrm>
          <a:prstGeom prst="roundRect">
            <a:avLst>
              <a:gd name="adj" fmla="val 716"/>
            </a:avLst>
          </a:prstGeom>
          <a:noFill/>
          <a:ln>
            <a:noFill/>
          </a:ln>
        </p:spPr>
      </p:pic>
      <p:sp>
        <p:nvSpPr>
          <p:cNvPr id="158" name="Google Shape;158;p2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3625594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5"/>
          <p:cNvSpPr txBox="1">
            <a:spLocks noGrp="1"/>
          </p:cNvSpPr>
          <p:nvPr>
            <p:ph type="title"/>
          </p:nvPr>
        </p:nvSpPr>
        <p:spPr>
          <a:xfrm>
            <a:off x="3063745" y="330825"/>
            <a:ext cx="4412820" cy="490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Agency FB" panose="020B0503020202020204" pitchFamily="34" charset="0"/>
              </a:rPr>
              <a:t>  </a:t>
            </a:r>
            <a:endParaRPr dirty="0">
              <a:latin typeface="Agency FB" panose="020B0503020202020204" pitchFamily="34" charset="0"/>
            </a:endParaRPr>
          </a:p>
        </p:txBody>
      </p:sp>
      <p:sp>
        <p:nvSpPr>
          <p:cNvPr id="156" name="Google Shape;156;p25"/>
          <p:cNvSpPr txBox="1">
            <a:spLocks noGrp="1"/>
          </p:cNvSpPr>
          <p:nvPr>
            <p:ph type="body" idx="1"/>
          </p:nvPr>
        </p:nvSpPr>
        <p:spPr>
          <a:xfrm>
            <a:off x="899101" y="754957"/>
            <a:ext cx="7611775" cy="340825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   </a:t>
            </a:r>
            <a:endParaRPr dirty="0"/>
          </a:p>
        </p:txBody>
      </p:sp>
      <p:pic>
        <p:nvPicPr>
          <p:cNvPr id="157" name="Google Shape;157;p25"/>
          <p:cNvPicPr preferRelativeResize="0"/>
          <p:nvPr/>
        </p:nvPicPr>
        <p:blipFill rotWithShape="1">
          <a:blip r:embed="rId3"/>
          <a:srcRect l="17578" t="14322" r="50745"/>
          <a:stretch/>
        </p:blipFill>
        <p:spPr>
          <a:xfrm>
            <a:off x="0" y="0"/>
            <a:ext cx="4679576" cy="5143451"/>
          </a:xfrm>
          <a:prstGeom prst="roundRect">
            <a:avLst>
              <a:gd name="adj" fmla="val 716"/>
            </a:avLst>
          </a:prstGeom>
          <a:noFill/>
          <a:ln>
            <a:noFill/>
          </a:ln>
        </p:spPr>
      </p:pic>
      <p:sp>
        <p:nvSpPr>
          <p:cNvPr id="158" name="Google Shape;158;p2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6" name="Google Shape;157;p25">
            <a:extLst>
              <a:ext uri="{FF2B5EF4-FFF2-40B4-BE49-F238E27FC236}">
                <a16:creationId xmlns:a16="http://schemas.microsoft.com/office/drawing/2014/main" id="{06BB0FF3-F3D0-44D9-B30E-2C764B01D216}"/>
              </a:ext>
            </a:extLst>
          </p:cNvPr>
          <p:cNvPicPr preferRelativeResize="0"/>
          <p:nvPr/>
        </p:nvPicPr>
        <p:blipFill rotWithShape="1">
          <a:blip r:embed="rId4"/>
          <a:srcRect l="17839" t="14677" r="42886" b="2327"/>
          <a:stretch/>
        </p:blipFill>
        <p:spPr>
          <a:xfrm>
            <a:off x="4679576" y="0"/>
            <a:ext cx="4464424" cy="5143450"/>
          </a:xfrm>
          <a:prstGeom prst="roundRect">
            <a:avLst>
              <a:gd name="adj" fmla="val 716"/>
            </a:avLst>
          </a:prstGeom>
          <a:noFill/>
          <a:ln>
            <a:noFill/>
          </a:ln>
        </p:spPr>
      </p:pic>
    </p:spTree>
    <p:extLst>
      <p:ext uri="{BB962C8B-B14F-4D97-AF65-F5344CB8AC3E}">
        <p14:creationId xmlns:p14="http://schemas.microsoft.com/office/powerpoint/2010/main" val="4165752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58999">
              <a:schemeClr val="accent2"/>
            </a:gs>
            <a:gs pos="100000">
              <a:schemeClr val="accent4"/>
            </a:gs>
          </a:gsLst>
          <a:lin ang="5400700" scaled="0"/>
        </a:gradFill>
        <a:effectLst/>
      </p:bgPr>
    </p:bg>
    <p:spTree>
      <p:nvGrpSpPr>
        <p:cNvPr id="1" name="Shape 90"/>
        <p:cNvGrpSpPr/>
        <p:nvPr/>
      </p:nvGrpSpPr>
      <p:grpSpPr>
        <a:xfrm>
          <a:off x="0" y="0"/>
          <a:ext cx="0" cy="0"/>
          <a:chOff x="0" y="0"/>
          <a:chExt cx="0" cy="0"/>
        </a:xfrm>
      </p:grpSpPr>
      <p:sp>
        <p:nvSpPr>
          <p:cNvPr id="92" name="Google Shape;92;p18"/>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93" name="Google Shape;93;p18"/>
          <p:cNvSpPr txBox="1">
            <a:spLocks noGrp="1"/>
          </p:cNvSpPr>
          <p:nvPr>
            <p:ph type="ctrTitle" idx="4294967295"/>
          </p:nvPr>
        </p:nvSpPr>
        <p:spPr>
          <a:xfrm>
            <a:off x="7600647" y="215743"/>
            <a:ext cx="1166836" cy="3936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   </a:t>
            </a:r>
            <a:endParaRPr sz="2400" dirty="0"/>
          </a:p>
        </p:txBody>
      </p:sp>
      <p:sp>
        <p:nvSpPr>
          <p:cNvPr id="94" name="Google Shape;94;p18"/>
          <p:cNvSpPr txBox="1">
            <a:spLocks noGrp="1"/>
          </p:cNvSpPr>
          <p:nvPr>
            <p:ph type="subTitle" idx="4294967295"/>
          </p:nvPr>
        </p:nvSpPr>
        <p:spPr>
          <a:xfrm>
            <a:off x="118334" y="1134656"/>
            <a:ext cx="9025665" cy="2512185"/>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lang="en-US" b="1" dirty="0"/>
          </a:p>
          <a:p>
            <a:pPr marL="0" lvl="0" indent="0" algn="ctr" rtl="0">
              <a:spcBef>
                <a:spcPts val="0"/>
              </a:spcBef>
              <a:spcAft>
                <a:spcPts val="0"/>
              </a:spcAft>
              <a:buNone/>
            </a:pPr>
            <a:endParaRPr b="1" dirty="0"/>
          </a:p>
        </p:txBody>
      </p:sp>
      <p:sp>
        <p:nvSpPr>
          <p:cNvPr id="2" name="Rectangle 1">
            <a:extLst>
              <a:ext uri="{FF2B5EF4-FFF2-40B4-BE49-F238E27FC236}">
                <a16:creationId xmlns:a16="http://schemas.microsoft.com/office/drawing/2014/main" id="{BC538955-A336-407C-BC1F-B23DB5B58671}"/>
              </a:ext>
            </a:extLst>
          </p:cNvPr>
          <p:cNvSpPr>
            <a:spLocks noChangeArrowheads="1"/>
          </p:cNvSpPr>
          <p:nvPr/>
        </p:nvSpPr>
        <p:spPr bwMode="auto">
          <a:xfrm>
            <a:off x="-43031" y="0"/>
            <a:ext cx="9230061" cy="41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l"/>
            <a:r>
              <a:rPr lang="en-US" sz="3200" b="0" i="0" dirty="0">
                <a:solidFill>
                  <a:srgbClr val="292929"/>
                </a:solidFill>
                <a:effectLst/>
                <a:latin typeface="Agency FB" panose="020B0503020202020204" pitchFamily="34" charset="0"/>
              </a:rPr>
              <a:t>Result :</a:t>
            </a:r>
          </a:p>
          <a:p>
            <a:pPr algn="l"/>
            <a:r>
              <a:rPr lang="en-US" sz="1800" b="0" i="0" dirty="0">
                <a:solidFill>
                  <a:srgbClr val="292929"/>
                </a:solidFill>
                <a:effectLst/>
                <a:latin typeface="charter"/>
              </a:rPr>
              <a:t>The prediction system works properly. The values of all the attributes were properly pre-processed. After all the pre-processing was completed, model was implemented and it was trained using train data. Our accuracy was found to be around .</a:t>
            </a:r>
          </a:p>
          <a:p>
            <a:pPr algn="l"/>
            <a:r>
              <a:rPr lang="en-US" sz="3200" b="0" i="0" dirty="0">
                <a:solidFill>
                  <a:srgbClr val="292929"/>
                </a:solidFill>
                <a:effectLst/>
                <a:latin typeface="Agency FB" panose="020B0503020202020204" pitchFamily="34" charset="0"/>
              </a:rPr>
              <a:t>Conclusion :</a:t>
            </a:r>
          </a:p>
          <a:p>
            <a:pPr algn="l"/>
            <a:r>
              <a:rPr lang="en-US" sz="1800" b="0" i="0" dirty="0">
                <a:solidFill>
                  <a:srgbClr val="292929"/>
                </a:solidFill>
                <a:effectLst/>
                <a:latin typeface="charter"/>
              </a:rPr>
              <a:t>The weather prediction done using auto-regressive model and are very essential for improving the future performance for the people. For predicting the weather, the auto-regressive model was applied to the datasets of the weather. We made a model to predict the weather using some selected input variables collected from Kaggle. The problem with current weather scenario is that we are not able to prepare our self and not able to do some important works. So, for knowing the weather scenario at high accuracy considering every factor that affects in the weather scenario, this model is created.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925205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5"/>
          <p:cNvSpPr txBox="1">
            <a:spLocks noGrp="1"/>
          </p:cNvSpPr>
          <p:nvPr>
            <p:ph type="title"/>
          </p:nvPr>
        </p:nvSpPr>
        <p:spPr>
          <a:xfrm>
            <a:off x="2784047" y="-77085"/>
            <a:ext cx="4412820" cy="490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800" dirty="0">
                <a:solidFill>
                  <a:schemeClr val="tx1"/>
                </a:solidFill>
                <a:latin typeface="Agency FB" panose="020B0503020202020204" pitchFamily="34" charset="0"/>
              </a:rPr>
              <a:t>RESULT AND CONCLUSION </a:t>
            </a:r>
            <a:endParaRPr sz="2800" dirty="0">
              <a:solidFill>
                <a:schemeClr val="tx1"/>
              </a:solidFill>
              <a:latin typeface="Agency FB" panose="020B0503020202020204" pitchFamily="34" charset="0"/>
            </a:endParaRPr>
          </a:p>
        </p:txBody>
      </p:sp>
      <p:sp>
        <p:nvSpPr>
          <p:cNvPr id="156" name="Google Shape;156;p25"/>
          <p:cNvSpPr txBox="1">
            <a:spLocks noGrp="1"/>
          </p:cNvSpPr>
          <p:nvPr>
            <p:ph type="body" idx="1"/>
          </p:nvPr>
        </p:nvSpPr>
        <p:spPr>
          <a:xfrm>
            <a:off x="6379284" y="643399"/>
            <a:ext cx="1968650" cy="3408252"/>
          </a:xfrm>
          <a:prstGeom prst="rect">
            <a:avLst/>
          </a:prstGeom>
        </p:spPr>
        <p:txBody>
          <a:bodyPr spcFirstLastPara="1" wrap="square" lIns="0" tIns="0" rIns="0" bIns="0"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rPr>
              <a:t>   </a:t>
            </a:r>
          </a:p>
        </p:txBody>
      </p:sp>
      <p:pic>
        <p:nvPicPr>
          <p:cNvPr id="157" name="Google Shape;157;p25"/>
          <p:cNvPicPr preferRelativeResize="0"/>
          <p:nvPr/>
        </p:nvPicPr>
        <p:blipFill rotWithShape="1">
          <a:blip r:embed="rId3"/>
          <a:srcRect l="17834" t="14837" r="17834" b="11628"/>
          <a:stretch/>
        </p:blipFill>
        <p:spPr>
          <a:xfrm>
            <a:off x="451820" y="505609"/>
            <a:ext cx="8261873" cy="4163209"/>
          </a:xfrm>
          <a:prstGeom prst="roundRect">
            <a:avLst>
              <a:gd name="adj" fmla="val 716"/>
            </a:avLst>
          </a:prstGeom>
          <a:noFill/>
          <a:ln>
            <a:noFill/>
          </a:ln>
        </p:spPr>
      </p:pic>
      <p:sp>
        <p:nvSpPr>
          <p:cNvPr id="158" name="Google Shape;158;p2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674740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64000">
              <a:srgbClr val="E8C4EC"/>
            </a:gs>
            <a:gs pos="100000">
              <a:schemeClr val="accent2"/>
            </a:gs>
          </a:gsLst>
          <a:lin ang="5400012" scaled="0"/>
        </a:gradFill>
        <a:effectLst/>
      </p:bgPr>
    </p:bg>
    <p:spTree>
      <p:nvGrpSpPr>
        <p:cNvPr id="1" name="Shape 117"/>
        <p:cNvGrpSpPr/>
        <p:nvPr/>
      </p:nvGrpSpPr>
      <p:grpSpPr>
        <a:xfrm>
          <a:off x="0" y="0"/>
          <a:ext cx="0" cy="0"/>
          <a:chOff x="0" y="0"/>
          <a:chExt cx="0" cy="0"/>
        </a:xfrm>
      </p:grpSpPr>
      <p:sp>
        <p:nvSpPr>
          <p:cNvPr id="118" name="Google Shape;118;p22"/>
          <p:cNvSpPr txBox="1">
            <a:spLocks noGrp="1"/>
          </p:cNvSpPr>
          <p:nvPr>
            <p:ph type="ctrTitle" idx="4294967295"/>
          </p:nvPr>
        </p:nvSpPr>
        <p:spPr>
          <a:xfrm>
            <a:off x="1628475" y="2328229"/>
            <a:ext cx="58869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6000" dirty="0">
                <a:solidFill>
                  <a:schemeClr val="tx1"/>
                </a:solidFill>
                <a:latin typeface="Kristen ITC" panose="03050502040202030202" pitchFamily="66" charset="0"/>
              </a:rPr>
              <a:t>THANK YOU</a:t>
            </a:r>
            <a:endParaRPr sz="6000" dirty="0">
              <a:solidFill>
                <a:schemeClr val="tx1"/>
              </a:solidFill>
              <a:latin typeface="Kristen ITC" panose="03050502040202030202" pitchFamily="66" charset="0"/>
            </a:endParaRPr>
          </a:p>
        </p:txBody>
      </p:sp>
      <p:sp>
        <p:nvSpPr>
          <p:cNvPr id="119" name="Google Shape;119;p22"/>
          <p:cNvSpPr txBox="1">
            <a:spLocks noGrp="1"/>
          </p:cNvSpPr>
          <p:nvPr>
            <p:ph type="subTitle" idx="4294967295"/>
          </p:nvPr>
        </p:nvSpPr>
        <p:spPr>
          <a:xfrm>
            <a:off x="1628475" y="3182952"/>
            <a:ext cx="5886900" cy="7848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dirty="0"/>
              <a:t> </a:t>
            </a:r>
            <a:r>
              <a:rPr lang="en-IN" dirty="0"/>
              <a:t>  </a:t>
            </a:r>
            <a:endParaRPr dirty="0"/>
          </a:p>
        </p:txBody>
      </p:sp>
      <p:sp>
        <p:nvSpPr>
          <p:cNvPr id="120" name="Google Shape;120;p22"/>
          <p:cNvSpPr/>
          <p:nvPr/>
        </p:nvSpPr>
        <p:spPr>
          <a:xfrm>
            <a:off x="4748202" y="1962597"/>
            <a:ext cx="195774" cy="18693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22"/>
          <p:cNvGrpSpPr/>
          <p:nvPr/>
        </p:nvGrpSpPr>
        <p:grpSpPr>
          <a:xfrm>
            <a:off x="4505213" y="912842"/>
            <a:ext cx="838737" cy="838952"/>
            <a:chOff x="6654650" y="3665275"/>
            <a:chExt cx="409100" cy="409125"/>
          </a:xfrm>
        </p:grpSpPr>
        <p:sp>
          <p:nvSpPr>
            <p:cNvPr id="122" name="Google Shape;122;p22"/>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l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l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22"/>
          <p:cNvGrpSpPr/>
          <p:nvPr/>
        </p:nvGrpSpPr>
        <p:grpSpPr>
          <a:xfrm rot="1056959">
            <a:off x="3696844" y="1572416"/>
            <a:ext cx="554133" cy="554193"/>
            <a:chOff x="570875" y="4322250"/>
            <a:chExt cx="443300" cy="443325"/>
          </a:xfrm>
        </p:grpSpPr>
        <p:sp>
          <p:nvSpPr>
            <p:cNvPr id="125" name="Google Shape;125;p22"/>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22"/>
          <p:cNvSpPr/>
          <p:nvPr/>
        </p:nvSpPr>
        <p:spPr>
          <a:xfrm rot="2466699">
            <a:off x="3759072" y="1075454"/>
            <a:ext cx="272004" cy="25971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rot="-1609366">
            <a:off x="4156871" y="1238872"/>
            <a:ext cx="195747" cy="1869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rot="2926172">
            <a:off x="5343754" y="1386941"/>
            <a:ext cx="146594" cy="13997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rot="-1609329">
            <a:off x="4733723" y="449250"/>
            <a:ext cx="132067" cy="12610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58999">
              <a:schemeClr val="accent2"/>
            </a:gs>
            <a:gs pos="100000">
              <a:schemeClr val="accent4"/>
            </a:gs>
          </a:gsLst>
          <a:lin ang="5400700" scaled="0"/>
        </a:gradFill>
        <a:effectLst/>
      </p:bgPr>
    </p:bg>
    <p:spTree>
      <p:nvGrpSpPr>
        <p:cNvPr id="1" name="Shape 90"/>
        <p:cNvGrpSpPr/>
        <p:nvPr/>
      </p:nvGrpSpPr>
      <p:grpSpPr>
        <a:xfrm>
          <a:off x="0" y="0"/>
          <a:ext cx="0" cy="0"/>
          <a:chOff x="0" y="0"/>
          <a:chExt cx="0" cy="0"/>
        </a:xfrm>
      </p:grpSpPr>
      <p:sp>
        <p:nvSpPr>
          <p:cNvPr id="92" name="Google Shape;92;p18"/>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93" name="Google Shape;93;p18"/>
          <p:cNvSpPr txBox="1">
            <a:spLocks noGrp="1"/>
          </p:cNvSpPr>
          <p:nvPr>
            <p:ph type="ctrTitle" idx="4294967295"/>
          </p:nvPr>
        </p:nvSpPr>
        <p:spPr>
          <a:xfrm>
            <a:off x="2686038" y="2118504"/>
            <a:ext cx="3771923" cy="109822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Hello! </a:t>
            </a:r>
            <a:br>
              <a:rPr lang="en-US" sz="2400" dirty="0"/>
            </a:br>
            <a:r>
              <a:rPr lang="en-US" sz="2400" dirty="0"/>
              <a:t>Presented by  </a:t>
            </a:r>
            <a:br>
              <a:rPr lang="en-US" sz="2400" dirty="0"/>
            </a:br>
            <a:r>
              <a:rPr lang="en-US" sz="2400" dirty="0"/>
              <a:t>NAME: JSK Hema Shri</a:t>
            </a:r>
            <a:br>
              <a:rPr lang="en-US" sz="2400" dirty="0"/>
            </a:br>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ctrTitle"/>
          </p:nvPr>
        </p:nvSpPr>
        <p:spPr>
          <a:xfrm>
            <a:off x="-1140311" y="256970"/>
            <a:ext cx="4499386" cy="1027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solidFill>
                  <a:schemeClr val="tx1"/>
                </a:solidFill>
                <a:latin typeface="Agency FB" panose="020B0503020202020204" pitchFamily="34" charset="0"/>
              </a:rPr>
              <a:t>Agenda :</a:t>
            </a:r>
            <a:r>
              <a:rPr lang="en-US" dirty="0"/>
              <a:t> </a:t>
            </a:r>
            <a:endParaRPr dirty="0"/>
          </a:p>
        </p:txBody>
      </p:sp>
      <p:sp>
        <p:nvSpPr>
          <p:cNvPr id="100" name="Google Shape;100;p19"/>
          <p:cNvSpPr txBox="1">
            <a:spLocks noGrp="1"/>
          </p:cNvSpPr>
          <p:nvPr>
            <p:ph type="subTitle" idx="1"/>
          </p:nvPr>
        </p:nvSpPr>
        <p:spPr>
          <a:xfrm>
            <a:off x="1710466" y="1284170"/>
            <a:ext cx="6360460" cy="307955"/>
          </a:xfrm>
          <a:prstGeom prst="rect">
            <a:avLst/>
          </a:prstGeom>
        </p:spPr>
        <p:txBody>
          <a:bodyPr spcFirstLastPara="1" wrap="square" lIns="0" tIns="0" rIns="0" bIns="0" anchor="t" anchorCtr="0">
            <a:noAutofit/>
          </a:bodyPr>
          <a:lstStyle/>
          <a:p>
            <a:pPr marL="342900" lvl="0" indent="-342900" algn="l" rtl="0">
              <a:spcBef>
                <a:spcPts val="0"/>
              </a:spcBef>
              <a:spcAft>
                <a:spcPts val="0"/>
              </a:spcAft>
              <a:buFont typeface="Arial" panose="020B0604020202020204" pitchFamily="34" charset="0"/>
              <a:buChar char="•"/>
            </a:pPr>
            <a:r>
              <a:rPr lang="en-IN" dirty="0">
                <a:latin typeface="Agency FB" panose="020B0503020202020204" pitchFamily="34" charset="0"/>
              </a:rPr>
              <a:t>I</a:t>
            </a:r>
            <a:r>
              <a:rPr lang="en" dirty="0">
                <a:latin typeface="Agency FB" panose="020B0503020202020204" pitchFamily="34" charset="0"/>
              </a:rPr>
              <a:t>ntroduction</a:t>
            </a:r>
          </a:p>
          <a:p>
            <a:pPr marL="342900" lvl="0" indent="-342900" algn="l" rtl="0">
              <a:spcBef>
                <a:spcPts val="0"/>
              </a:spcBef>
              <a:spcAft>
                <a:spcPts val="0"/>
              </a:spcAft>
              <a:buFont typeface="Arial" panose="020B0604020202020204" pitchFamily="34" charset="0"/>
              <a:buChar char="•"/>
            </a:pPr>
            <a:r>
              <a:rPr lang="en-IN" dirty="0">
                <a:latin typeface="Agency FB" panose="020B0503020202020204" pitchFamily="34" charset="0"/>
              </a:rPr>
              <a:t>T</a:t>
            </a:r>
            <a:r>
              <a:rPr lang="en" dirty="0">
                <a:latin typeface="Agency FB" panose="020B0503020202020204" pitchFamily="34" charset="0"/>
              </a:rPr>
              <a:t>ool specification </a:t>
            </a:r>
          </a:p>
          <a:p>
            <a:pPr marL="342900" lvl="0" indent="-342900" algn="l" rtl="0">
              <a:spcBef>
                <a:spcPts val="0"/>
              </a:spcBef>
              <a:spcAft>
                <a:spcPts val="0"/>
              </a:spcAft>
              <a:buFont typeface="Arial" panose="020B0604020202020204" pitchFamily="34" charset="0"/>
              <a:buChar char="•"/>
            </a:pPr>
            <a:r>
              <a:rPr lang="en-IN" dirty="0">
                <a:latin typeface="Agency FB" panose="020B0503020202020204" pitchFamily="34" charset="0"/>
              </a:rPr>
              <a:t>D</a:t>
            </a:r>
            <a:r>
              <a:rPr lang="en" dirty="0">
                <a:latin typeface="Agency FB" panose="020B0503020202020204" pitchFamily="34" charset="0"/>
              </a:rPr>
              <a:t>ata collection</a:t>
            </a:r>
          </a:p>
          <a:p>
            <a:pPr marL="342900" lvl="0" indent="-342900" algn="l" rtl="0">
              <a:spcBef>
                <a:spcPts val="0"/>
              </a:spcBef>
              <a:spcAft>
                <a:spcPts val="0"/>
              </a:spcAft>
              <a:buFont typeface="Arial" panose="020B0604020202020204" pitchFamily="34" charset="0"/>
              <a:buChar char="•"/>
            </a:pPr>
            <a:r>
              <a:rPr lang="en-IN" dirty="0">
                <a:latin typeface="Agency FB" panose="020B0503020202020204" pitchFamily="34" charset="0"/>
              </a:rPr>
              <a:t>A</a:t>
            </a:r>
            <a:r>
              <a:rPr lang="en" dirty="0">
                <a:latin typeface="Agency FB" panose="020B0503020202020204" pitchFamily="34" charset="0"/>
              </a:rPr>
              <a:t>uto regressive model</a:t>
            </a:r>
          </a:p>
          <a:p>
            <a:pPr marL="342900" lvl="0" indent="-342900" algn="l" rtl="0">
              <a:spcBef>
                <a:spcPts val="0"/>
              </a:spcBef>
              <a:spcAft>
                <a:spcPts val="0"/>
              </a:spcAft>
              <a:buFont typeface="Arial" panose="020B0604020202020204" pitchFamily="34" charset="0"/>
              <a:buChar char="•"/>
            </a:pPr>
            <a:r>
              <a:rPr lang="en-IN" dirty="0">
                <a:latin typeface="Agency FB" panose="020B0503020202020204" pitchFamily="34" charset="0"/>
              </a:rPr>
              <a:t>P</a:t>
            </a:r>
            <a:r>
              <a:rPr lang="en" dirty="0">
                <a:latin typeface="Agency FB" panose="020B0503020202020204" pitchFamily="34" charset="0"/>
              </a:rPr>
              <a:t>rediction </a:t>
            </a:r>
          </a:p>
          <a:p>
            <a:pPr marL="342900" lvl="0" indent="-342900" algn="l" rtl="0">
              <a:spcBef>
                <a:spcPts val="0"/>
              </a:spcBef>
              <a:spcAft>
                <a:spcPts val="0"/>
              </a:spcAft>
              <a:buFont typeface="Arial" panose="020B0604020202020204" pitchFamily="34" charset="0"/>
              <a:buChar char="•"/>
            </a:pPr>
            <a:r>
              <a:rPr lang="en-IN" dirty="0">
                <a:latin typeface="Agency FB" panose="020B0503020202020204" pitchFamily="34" charset="0"/>
              </a:rPr>
              <a:t>R</a:t>
            </a:r>
            <a:r>
              <a:rPr lang="en" dirty="0">
                <a:latin typeface="Agency FB" panose="020B0503020202020204" pitchFamily="34" charset="0"/>
              </a:rPr>
              <a:t>esult  &amp; conclusion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xfrm>
            <a:off x="0" y="1651971"/>
            <a:ext cx="9219304" cy="1839558"/>
          </a:xfrm>
          <a:prstGeom prst="rect">
            <a:avLst/>
          </a:prstGeom>
        </p:spPr>
        <p:txBody>
          <a:bodyPr spcFirstLastPara="1" wrap="square" lIns="0" tIns="0" rIns="0" bIns="0" anchor="ctr" anchorCtr="0">
            <a:noAutofit/>
          </a:bodyPr>
          <a:lstStyle/>
          <a:p>
            <a:pPr marL="0" lvl="0" indent="0" algn="ctr" rtl="0">
              <a:spcBef>
                <a:spcPts val="600"/>
              </a:spcBef>
              <a:spcAft>
                <a:spcPts val="0"/>
              </a:spcAft>
              <a:buNone/>
            </a:pPr>
            <a:r>
              <a:rPr lang="en-US" sz="1800" b="0" i="0" dirty="0">
                <a:solidFill>
                  <a:schemeClr val="bg1"/>
                </a:solidFill>
                <a:effectLst/>
                <a:latin typeface="Agency FB" panose="020B0503020202020204" pitchFamily="34" charset="0"/>
              </a:rPr>
              <a:t>Weather is a important aspect of a person life as it can help us to know when it will rain and when it will be sunny. Weather forecasting is the attempt to predict the weather condition at some future time and the weather conditions that may be expected. The climatic conditions parameters are based on the temperature, pressure, humidity, dewpoint, rainfall, precipitation, wind speed and size of data set. The parameters temperature, pressure, humidity, dew point, precipitation, rainfall is only considered for experimental analysis.</a:t>
            </a:r>
            <a:endParaRPr sz="1800" dirty="0">
              <a:solidFill>
                <a:schemeClr val="bg1"/>
              </a:solidFill>
              <a:latin typeface="Agency FB" panose="020B0503020202020204" pitchFamily="34" charset="0"/>
            </a:endParaRPr>
          </a:p>
        </p:txBody>
      </p:sp>
      <p:sp>
        <p:nvSpPr>
          <p:cNvPr id="106" name="Google Shape;106;p20"/>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5" name="TextBox 4">
            <a:extLst>
              <a:ext uri="{FF2B5EF4-FFF2-40B4-BE49-F238E27FC236}">
                <a16:creationId xmlns:a16="http://schemas.microsoft.com/office/drawing/2014/main" id="{A69898F9-F973-4845-AC09-0F4349CA43DC}"/>
              </a:ext>
            </a:extLst>
          </p:cNvPr>
          <p:cNvSpPr txBox="1"/>
          <p:nvPr/>
        </p:nvSpPr>
        <p:spPr>
          <a:xfrm>
            <a:off x="3337560" y="513737"/>
            <a:ext cx="4674196" cy="584775"/>
          </a:xfrm>
          <a:prstGeom prst="rect">
            <a:avLst/>
          </a:prstGeom>
          <a:noFill/>
        </p:spPr>
        <p:txBody>
          <a:bodyPr wrap="square">
            <a:spAutoFit/>
          </a:bodyPr>
          <a:lstStyle/>
          <a:p>
            <a:pPr lvl="0" algn="l" rtl="0">
              <a:spcBef>
                <a:spcPts val="0"/>
              </a:spcBef>
              <a:spcAft>
                <a:spcPts val="0"/>
              </a:spcAft>
            </a:pPr>
            <a:r>
              <a:rPr lang="en-IN" sz="3200" dirty="0">
                <a:solidFill>
                  <a:srgbClr val="FFC000"/>
                </a:solidFill>
                <a:latin typeface="Agency FB" panose="020B0503020202020204" pitchFamily="34" charset="0"/>
              </a:rPr>
              <a:t>I</a:t>
            </a:r>
            <a:r>
              <a:rPr lang="en" sz="3200" dirty="0">
                <a:solidFill>
                  <a:srgbClr val="FFC000"/>
                </a:solidFill>
                <a:latin typeface="Agency FB" panose="020B0503020202020204" pitchFamily="34" charset="0"/>
              </a:rPr>
              <a:t>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548700" y="354712"/>
            <a:ext cx="8046600" cy="490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3600" dirty="0">
                <a:solidFill>
                  <a:schemeClr val="tx1"/>
                </a:solidFill>
                <a:latin typeface="Agency FB" panose="020B0503020202020204" pitchFamily="34" charset="0"/>
              </a:rPr>
              <a:t>Tool specifications </a:t>
            </a:r>
            <a:endParaRPr sz="3600" dirty="0">
              <a:solidFill>
                <a:schemeClr val="tx1"/>
              </a:solidFill>
              <a:latin typeface="Agency FB" panose="020B0503020202020204" pitchFamily="34" charset="0"/>
            </a:endParaRPr>
          </a:p>
        </p:txBody>
      </p:sp>
      <p:sp>
        <p:nvSpPr>
          <p:cNvPr id="112" name="Google Shape;112;p21"/>
          <p:cNvSpPr txBox="1">
            <a:spLocks noGrp="1"/>
          </p:cNvSpPr>
          <p:nvPr>
            <p:ph type="body" idx="1"/>
          </p:nvPr>
        </p:nvSpPr>
        <p:spPr>
          <a:xfrm>
            <a:off x="890700" y="1200150"/>
            <a:ext cx="7362600" cy="2660400"/>
          </a:xfrm>
          <a:prstGeom prst="rect">
            <a:avLst/>
          </a:prstGeom>
        </p:spPr>
        <p:txBody>
          <a:bodyPr spcFirstLastPara="1" wrap="square" lIns="0" tIns="0" rIns="0" bIns="0" anchor="t" anchorCtr="0">
            <a:noAutofit/>
          </a:bodyPr>
          <a:lstStyle/>
          <a:p>
            <a:pPr marL="457200" lvl="0" indent="-355600" algn="l" rtl="0">
              <a:spcBef>
                <a:spcPts val="600"/>
              </a:spcBef>
              <a:spcAft>
                <a:spcPts val="0"/>
              </a:spcAft>
              <a:buSzPts val="2000"/>
              <a:buChar char="⬩"/>
            </a:pPr>
            <a:r>
              <a:rPr lang="en-IN" dirty="0">
                <a:latin typeface="Agency FB" panose="020B0503020202020204" pitchFamily="34" charset="0"/>
              </a:rPr>
              <a:t>Import P</a:t>
            </a:r>
            <a:r>
              <a:rPr lang="en" dirty="0">
                <a:latin typeface="Agency FB" panose="020B0503020202020204" pitchFamily="34" charset="0"/>
              </a:rPr>
              <a:t>andas as pd</a:t>
            </a:r>
          </a:p>
          <a:p>
            <a:pPr marL="457200" lvl="0" indent="-355600" algn="l" rtl="0">
              <a:spcBef>
                <a:spcPts val="600"/>
              </a:spcBef>
              <a:spcAft>
                <a:spcPts val="0"/>
              </a:spcAft>
              <a:buSzPts val="2000"/>
              <a:buChar char="⬩"/>
            </a:pPr>
            <a:r>
              <a:rPr lang="en-IN" dirty="0">
                <a:latin typeface="Agency FB" panose="020B0503020202020204" pitchFamily="34" charset="0"/>
              </a:rPr>
              <a:t>Import N</a:t>
            </a:r>
            <a:r>
              <a:rPr lang="en" dirty="0">
                <a:latin typeface="Agency FB" panose="020B0503020202020204" pitchFamily="34" charset="0"/>
              </a:rPr>
              <a:t>umpy as np </a:t>
            </a:r>
          </a:p>
          <a:p>
            <a:pPr marL="457200" lvl="0" indent="-355600" algn="l" rtl="0">
              <a:spcBef>
                <a:spcPts val="600"/>
              </a:spcBef>
              <a:spcAft>
                <a:spcPts val="0"/>
              </a:spcAft>
              <a:buSzPts val="2000"/>
              <a:buChar char="⬩"/>
            </a:pPr>
            <a:r>
              <a:rPr lang="en-IN" dirty="0">
                <a:latin typeface="Agency FB" panose="020B0503020202020204" pitchFamily="34" charset="0"/>
              </a:rPr>
              <a:t>Import M</a:t>
            </a:r>
            <a:r>
              <a:rPr lang="en" dirty="0">
                <a:latin typeface="Agency FB" panose="020B0503020202020204" pitchFamily="34" charset="0"/>
              </a:rPr>
              <a:t>atplotlib.pyplot as plt</a:t>
            </a:r>
          </a:p>
          <a:p>
            <a:pPr marL="457200" lvl="0" indent="-355600" algn="l" rtl="0">
              <a:spcBef>
                <a:spcPts val="600"/>
              </a:spcBef>
              <a:spcAft>
                <a:spcPts val="0"/>
              </a:spcAft>
              <a:buSzPts val="2000"/>
              <a:buChar char="⬩"/>
            </a:pPr>
            <a:r>
              <a:rPr lang="en-IN" dirty="0">
                <a:latin typeface="Agency FB" panose="020B0503020202020204" pitchFamily="34" charset="0"/>
              </a:rPr>
              <a:t>I</a:t>
            </a:r>
            <a:r>
              <a:rPr lang="en" dirty="0">
                <a:latin typeface="Agency FB" panose="020B0503020202020204" pitchFamily="34" charset="0"/>
              </a:rPr>
              <a:t>mport datetime </a:t>
            </a:r>
          </a:p>
          <a:p>
            <a:pPr marL="457200" lvl="0" indent="-355600" algn="l" rtl="0">
              <a:spcBef>
                <a:spcPts val="600"/>
              </a:spcBef>
              <a:spcAft>
                <a:spcPts val="0"/>
              </a:spcAft>
              <a:buSzPts val="2000"/>
              <a:buChar char="⬩"/>
            </a:pPr>
            <a:r>
              <a:rPr lang="en-US" dirty="0">
                <a:latin typeface="Agency FB" panose="020B0503020202020204" pitchFamily="34" charset="0"/>
              </a:rPr>
              <a:t>From </a:t>
            </a:r>
            <a:r>
              <a:rPr lang="en-US" dirty="0" err="1">
                <a:latin typeface="Agency FB" panose="020B0503020202020204" pitchFamily="34" charset="0"/>
              </a:rPr>
              <a:t>sklearn</a:t>
            </a:r>
            <a:r>
              <a:rPr lang="en-US" dirty="0">
                <a:latin typeface="Agency FB" panose="020B0503020202020204" pitchFamily="34" charset="0"/>
              </a:rPr>
              <a:t> import (pipeline , preprocessing , metrics , </a:t>
            </a:r>
            <a:r>
              <a:rPr lang="en-US" dirty="0" err="1">
                <a:latin typeface="Agency FB" panose="020B0503020202020204" pitchFamily="34" charset="0"/>
              </a:rPr>
              <a:t>model_selection</a:t>
            </a:r>
            <a:r>
              <a:rPr lang="en-US" dirty="0">
                <a:latin typeface="Agency FB" panose="020B0503020202020204" pitchFamily="34" charset="0"/>
              </a:rPr>
              <a:t> , ensemble)</a:t>
            </a:r>
          </a:p>
          <a:p>
            <a:pPr marL="457200" lvl="0" indent="-355600" algn="l" rtl="0">
              <a:spcBef>
                <a:spcPts val="600"/>
              </a:spcBef>
              <a:spcAft>
                <a:spcPts val="0"/>
              </a:spcAft>
              <a:buSzPts val="2000"/>
              <a:buChar char="⬩"/>
            </a:pPr>
            <a:r>
              <a:rPr lang="en-US" dirty="0">
                <a:latin typeface="Agency FB" panose="020B0503020202020204" pitchFamily="34" charset="0"/>
              </a:rPr>
              <a:t>From </a:t>
            </a:r>
            <a:r>
              <a:rPr lang="en-US" dirty="0" err="1">
                <a:latin typeface="Agency FB" panose="020B0503020202020204" pitchFamily="34" charset="0"/>
              </a:rPr>
              <a:t>sklearn_pandas</a:t>
            </a:r>
            <a:r>
              <a:rPr lang="en-US" dirty="0">
                <a:latin typeface="Agency FB" panose="020B0503020202020204" pitchFamily="34" charset="0"/>
              </a:rPr>
              <a:t> import </a:t>
            </a:r>
            <a:r>
              <a:rPr lang="en-US" dirty="0" err="1">
                <a:latin typeface="Agency FB" panose="020B0503020202020204" pitchFamily="34" charset="0"/>
              </a:rPr>
              <a:t>DataframeMapper</a:t>
            </a:r>
            <a:r>
              <a:rPr lang="en-US" dirty="0">
                <a:latin typeface="Agency FB" panose="020B0503020202020204" pitchFamily="34" charset="0"/>
              </a:rPr>
              <a:t>.</a:t>
            </a:r>
            <a:endParaRPr dirty="0">
              <a:latin typeface="Agency FB" panose="020B0503020202020204" pitchFamily="34" charset="0"/>
            </a:endParaRPr>
          </a:p>
        </p:txBody>
      </p:sp>
      <p:sp>
        <p:nvSpPr>
          <p:cNvPr id="113" name="Google Shape;113;p2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5"/>
          <p:cNvSpPr txBox="1">
            <a:spLocks noGrp="1"/>
          </p:cNvSpPr>
          <p:nvPr>
            <p:ph type="title"/>
          </p:nvPr>
        </p:nvSpPr>
        <p:spPr>
          <a:xfrm>
            <a:off x="890700" y="264157"/>
            <a:ext cx="3677100" cy="490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t>D</a:t>
            </a:r>
            <a:r>
              <a:rPr lang="en" dirty="0"/>
              <a:t>ata collection </a:t>
            </a:r>
            <a:endParaRPr dirty="0"/>
          </a:p>
        </p:txBody>
      </p:sp>
      <p:sp>
        <p:nvSpPr>
          <p:cNvPr id="156" name="Google Shape;156;p25"/>
          <p:cNvSpPr txBox="1">
            <a:spLocks noGrp="1"/>
          </p:cNvSpPr>
          <p:nvPr>
            <p:ph type="body" idx="1"/>
          </p:nvPr>
        </p:nvSpPr>
        <p:spPr>
          <a:xfrm>
            <a:off x="899101" y="754957"/>
            <a:ext cx="7611775" cy="340825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latin typeface="Agency FB" panose="020B0503020202020204" pitchFamily="34" charset="0"/>
              </a:rPr>
              <a:t># 1 Raw data</a:t>
            </a:r>
          </a:p>
          <a:p>
            <a:pPr marL="0" lvl="0" indent="0" algn="l" rtl="0">
              <a:spcBef>
                <a:spcPts val="600"/>
              </a:spcBef>
              <a:spcAft>
                <a:spcPts val="0"/>
              </a:spcAft>
              <a:buNone/>
            </a:pPr>
            <a:r>
              <a:rPr lang="en-US" dirty="0">
                <a:latin typeface="Agency FB" panose="020B0503020202020204" pitchFamily="34" charset="0"/>
              </a:rPr>
              <a:t> </a:t>
            </a:r>
            <a:r>
              <a:rPr lang="en-US" sz="1600" dirty="0">
                <a:latin typeface="Agency FB" panose="020B0503020202020204" pitchFamily="34" charset="0"/>
              </a:rPr>
              <a:t>We have to download the historical raw data of weather report from google for  weather report prediction</a:t>
            </a:r>
          </a:p>
          <a:p>
            <a:pPr marL="0" lvl="0" indent="0" algn="l" rtl="0">
              <a:spcBef>
                <a:spcPts val="600"/>
              </a:spcBef>
              <a:spcAft>
                <a:spcPts val="0"/>
              </a:spcAft>
              <a:buNone/>
            </a:pPr>
            <a:r>
              <a:rPr lang="en-US" dirty="0">
                <a:latin typeface="Agency FB" panose="020B0503020202020204" pitchFamily="34" charset="0"/>
              </a:rPr>
              <a:t># 2 import libraries </a:t>
            </a:r>
          </a:p>
          <a:p>
            <a:pPr marL="0" lvl="0" indent="0" algn="l" rtl="0">
              <a:spcBef>
                <a:spcPts val="600"/>
              </a:spcBef>
              <a:spcAft>
                <a:spcPts val="0"/>
              </a:spcAft>
              <a:buNone/>
            </a:pPr>
            <a:r>
              <a:rPr lang="en-US" sz="1600" dirty="0">
                <a:latin typeface="Agency FB" panose="020B0503020202020204" pitchFamily="34" charset="0"/>
              </a:rPr>
              <a:t>Import pandas as pd , and import </a:t>
            </a:r>
            <a:r>
              <a:rPr lang="en-US" sz="1600" dirty="0" err="1">
                <a:latin typeface="Agency FB" panose="020B0503020202020204" pitchFamily="34" charset="0"/>
              </a:rPr>
              <a:t>numpy</a:t>
            </a:r>
            <a:r>
              <a:rPr lang="en-US" sz="1600" dirty="0">
                <a:latin typeface="Agency FB" panose="020B0503020202020204" pitchFamily="34" charset="0"/>
              </a:rPr>
              <a:t> as np , import </a:t>
            </a:r>
            <a:r>
              <a:rPr lang="en-US" sz="1600" dirty="0" err="1">
                <a:latin typeface="Agency FB" panose="020B0503020202020204" pitchFamily="34" charset="0"/>
              </a:rPr>
              <a:t>matplotlib.pyplot</a:t>
            </a:r>
            <a:r>
              <a:rPr lang="en-US" sz="1600" dirty="0">
                <a:latin typeface="Agency FB" panose="020B0503020202020204" pitchFamily="34" charset="0"/>
              </a:rPr>
              <a:t> as </a:t>
            </a:r>
            <a:r>
              <a:rPr lang="en-US" sz="1600" dirty="0" err="1">
                <a:latin typeface="Agency FB" panose="020B0503020202020204" pitchFamily="34" charset="0"/>
              </a:rPr>
              <a:t>plt</a:t>
            </a:r>
            <a:r>
              <a:rPr lang="en-US" sz="1600" dirty="0">
                <a:latin typeface="Agency FB" panose="020B0503020202020204" pitchFamily="34" charset="0"/>
              </a:rPr>
              <a:t> , from  </a:t>
            </a:r>
            <a:r>
              <a:rPr lang="en-US" sz="1600" dirty="0" err="1">
                <a:latin typeface="Agency FB" panose="020B0503020202020204" pitchFamily="34" charset="0"/>
              </a:rPr>
              <a:t>sklearn</a:t>
            </a:r>
            <a:r>
              <a:rPr lang="en-US" sz="1600" dirty="0">
                <a:latin typeface="Agency FB" panose="020B0503020202020204" pitchFamily="34" charset="0"/>
              </a:rPr>
              <a:t> pipeline , preprocessing , metrics , </a:t>
            </a:r>
            <a:r>
              <a:rPr lang="en-US" sz="1600" dirty="0" err="1">
                <a:latin typeface="Agency FB" panose="020B0503020202020204" pitchFamily="34" charset="0"/>
              </a:rPr>
              <a:t>model_selection</a:t>
            </a:r>
            <a:r>
              <a:rPr lang="en-US" sz="1600" dirty="0">
                <a:latin typeface="Agency FB" panose="020B0503020202020204" pitchFamily="34" charset="0"/>
              </a:rPr>
              <a:t> , ensemble , from </a:t>
            </a:r>
            <a:r>
              <a:rPr lang="en-US" sz="1600" dirty="0" err="1">
                <a:latin typeface="Agency FB" panose="020B0503020202020204" pitchFamily="34" charset="0"/>
              </a:rPr>
              <a:t>sklearn_pandas</a:t>
            </a:r>
            <a:r>
              <a:rPr lang="en-US" sz="1600" dirty="0">
                <a:latin typeface="Agency FB" panose="020B0503020202020204" pitchFamily="34" charset="0"/>
              </a:rPr>
              <a:t> import </a:t>
            </a:r>
            <a:r>
              <a:rPr lang="en-US" sz="1600" dirty="0" err="1">
                <a:latin typeface="Agency FB" panose="020B0503020202020204" pitchFamily="34" charset="0"/>
              </a:rPr>
              <a:t>DataFrameMapper</a:t>
            </a:r>
            <a:r>
              <a:rPr lang="en-US" sz="1600" dirty="0">
                <a:latin typeface="Agency FB" panose="020B0503020202020204" pitchFamily="34" charset="0"/>
              </a:rPr>
              <a:t> .  </a:t>
            </a:r>
          </a:p>
          <a:p>
            <a:pPr marL="0" lvl="0" indent="0" algn="l" rtl="0">
              <a:spcBef>
                <a:spcPts val="600"/>
              </a:spcBef>
              <a:spcAft>
                <a:spcPts val="0"/>
              </a:spcAft>
              <a:buNone/>
            </a:pPr>
            <a:endParaRPr dirty="0"/>
          </a:p>
        </p:txBody>
      </p:sp>
      <p:pic>
        <p:nvPicPr>
          <p:cNvPr id="157" name="Google Shape;157;p25"/>
          <p:cNvPicPr preferRelativeResize="0"/>
          <p:nvPr/>
        </p:nvPicPr>
        <p:blipFill rotWithShape="1">
          <a:blip r:embed="rId3"/>
          <a:srcRect l="10911" t="33333" r="23704" b="43678"/>
          <a:stretch/>
        </p:blipFill>
        <p:spPr>
          <a:xfrm>
            <a:off x="462579" y="2689412"/>
            <a:ext cx="8143539" cy="1871830"/>
          </a:xfrm>
          <a:prstGeom prst="roundRect">
            <a:avLst>
              <a:gd name="adj" fmla="val 716"/>
            </a:avLst>
          </a:prstGeom>
          <a:noFill/>
          <a:ln>
            <a:noFill/>
          </a:ln>
        </p:spPr>
      </p:pic>
      <p:sp>
        <p:nvSpPr>
          <p:cNvPr id="158" name="Google Shape;158;p2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5"/>
          <p:cNvSpPr txBox="1">
            <a:spLocks noGrp="1"/>
          </p:cNvSpPr>
          <p:nvPr>
            <p:ph type="title"/>
          </p:nvPr>
        </p:nvSpPr>
        <p:spPr>
          <a:xfrm>
            <a:off x="890700" y="264157"/>
            <a:ext cx="3677100" cy="490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 </a:t>
            </a:r>
            <a:endParaRPr dirty="0"/>
          </a:p>
        </p:txBody>
      </p:sp>
      <p:sp>
        <p:nvSpPr>
          <p:cNvPr id="156" name="Google Shape;156;p25"/>
          <p:cNvSpPr txBox="1">
            <a:spLocks noGrp="1"/>
          </p:cNvSpPr>
          <p:nvPr>
            <p:ph type="body" idx="1"/>
          </p:nvPr>
        </p:nvSpPr>
        <p:spPr>
          <a:xfrm>
            <a:off x="890700" y="500721"/>
            <a:ext cx="7611775" cy="340825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latin typeface="Agency FB" panose="020B0503020202020204" pitchFamily="34" charset="0"/>
              </a:rPr>
              <a:t> </a:t>
            </a:r>
          </a:p>
          <a:p>
            <a:pPr marL="0" lvl="0" indent="0" algn="l" rtl="0">
              <a:spcBef>
                <a:spcPts val="600"/>
              </a:spcBef>
              <a:spcAft>
                <a:spcPts val="0"/>
              </a:spcAft>
              <a:buNone/>
            </a:pPr>
            <a:r>
              <a:rPr lang="en-US" dirty="0">
                <a:latin typeface="Agency FB" panose="020B0503020202020204" pitchFamily="34" charset="0"/>
              </a:rPr>
              <a:t> </a:t>
            </a:r>
            <a:endParaRPr lang="en-US" sz="1600" dirty="0">
              <a:latin typeface="Agency FB" panose="020B0503020202020204" pitchFamily="34" charset="0"/>
            </a:endParaRPr>
          </a:p>
          <a:p>
            <a:pPr marL="0" lvl="0" indent="0" algn="l" rtl="0">
              <a:spcBef>
                <a:spcPts val="600"/>
              </a:spcBef>
              <a:spcAft>
                <a:spcPts val="0"/>
              </a:spcAft>
              <a:buNone/>
            </a:pPr>
            <a:r>
              <a:rPr lang="en-US" sz="1600" dirty="0">
                <a:latin typeface="Agency FB" panose="020B0503020202020204" pitchFamily="34" charset="0"/>
              </a:rPr>
              <a:t>  </a:t>
            </a:r>
          </a:p>
          <a:p>
            <a:pPr marL="0" lvl="0" indent="0" algn="l" rtl="0">
              <a:spcBef>
                <a:spcPts val="600"/>
              </a:spcBef>
              <a:spcAft>
                <a:spcPts val="0"/>
              </a:spcAft>
              <a:buNone/>
            </a:pPr>
            <a:endParaRPr dirty="0"/>
          </a:p>
        </p:txBody>
      </p:sp>
      <p:pic>
        <p:nvPicPr>
          <p:cNvPr id="157" name="Google Shape;157;p25"/>
          <p:cNvPicPr preferRelativeResize="0"/>
          <p:nvPr/>
        </p:nvPicPr>
        <p:blipFill rotWithShape="1">
          <a:blip r:embed="rId3"/>
          <a:srcRect l="11360" t="23804" r="52907" b="15358"/>
          <a:stretch/>
        </p:blipFill>
        <p:spPr>
          <a:xfrm>
            <a:off x="0" y="0"/>
            <a:ext cx="9144000" cy="5143451"/>
          </a:xfrm>
          <a:prstGeom prst="roundRect">
            <a:avLst>
              <a:gd name="adj" fmla="val 716"/>
            </a:avLst>
          </a:prstGeom>
          <a:noFill/>
          <a:ln>
            <a:noFill/>
          </a:ln>
        </p:spPr>
      </p:pic>
      <p:sp>
        <p:nvSpPr>
          <p:cNvPr id="158" name="Google Shape;158;p2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3129953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5"/>
          <p:cNvSpPr txBox="1">
            <a:spLocks noGrp="1"/>
          </p:cNvSpPr>
          <p:nvPr>
            <p:ph type="title"/>
          </p:nvPr>
        </p:nvSpPr>
        <p:spPr>
          <a:xfrm>
            <a:off x="2639940" y="-93910"/>
            <a:ext cx="4412820" cy="490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solidFill>
                  <a:schemeClr val="bg1"/>
                </a:solidFill>
                <a:latin typeface="Agency FB" panose="020B0503020202020204" pitchFamily="34" charset="0"/>
              </a:rPr>
              <a:t>Month &amp; Year \ temperature prediction </a:t>
            </a:r>
            <a:endParaRPr dirty="0">
              <a:solidFill>
                <a:schemeClr val="bg1"/>
              </a:solidFill>
              <a:latin typeface="Agency FB" panose="020B0503020202020204" pitchFamily="34" charset="0"/>
            </a:endParaRPr>
          </a:p>
        </p:txBody>
      </p:sp>
      <p:sp>
        <p:nvSpPr>
          <p:cNvPr id="156" name="Google Shape;156;p25"/>
          <p:cNvSpPr txBox="1">
            <a:spLocks noGrp="1"/>
          </p:cNvSpPr>
          <p:nvPr>
            <p:ph type="body" idx="1"/>
          </p:nvPr>
        </p:nvSpPr>
        <p:spPr>
          <a:xfrm>
            <a:off x="899101" y="754957"/>
            <a:ext cx="7611775" cy="340825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   </a:t>
            </a:r>
            <a:endParaRPr dirty="0"/>
          </a:p>
        </p:txBody>
      </p:sp>
      <p:pic>
        <p:nvPicPr>
          <p:cNvPr id="157" name="Google Shape;157;p25"/>
          <p:cNvPicPr preferRelativeResize="0"/>
          <p:nvPr/>
        </p:nvPicPr>
        <p:blipFill rotWithShape="1">
          <a:blip r:embed="rId3"/>
          <a:srcRect l="7017" t="23468" r="8991" b="2092"/>
          <a:stretch/>
        </p:blipFill>
        <p:spPr>
          <a:xfrm>
            <a:off x="0" y="396890"/>
            <a:ext cx="9144000" cy="4746561"/>
          </a:xfrm>
          <a:prstGeom prst="roundRect">
            <a:avLst>
              <a:gd name="adj" fmla="val 716"/>
            </a:avLst>
          </a:prstGeom>
          <a:noFill/>
          <a:ln>
            <a:noFill/>
          </a:ln>
        </p:spPr>
      </p:pic>
      <p:sp>
        <p:nvSpPr>
          <p:cNvPr id="158" name="Google Shape;158;p2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887405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58999">
              <a:schemeClr val="accent2"/>
            </a:gs>
            <a:gs pos="100000">
              <a:schemeClr val="accent4"/>
            </a:gs>
          </a:gsLst>
          <a:lin ang="5400700" scaled="0"/>
        </a:gradFill>
        <a:effectLst/>
      </p:bgPr>
    </p:bg>
    <p:spTree>
      <p:nvGrpSpPr>
        <p:cNvPr id="1" name="Shape 90"/>
        <p:cNvGrpSpPr/>
        <p:nvPr/>
      </p:nvGrpSpPr>
      <p:grpSpPr>
        <a:xfrm>
          <a:off x="0" y="0"/>
          <a:ext cx="0" cy="0"/>
          <a:chOff x="0" y="0"/>
          <a:chExt cx="0" cy="0"/>
        </a:xfrm>
      </p:grpSpPr>
      <p:sp>
        <p:nvSpPr>
          <p:cNvPr id="92" name="Google Shape;92;p18"/>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93" name="Google Shape;93;p18"/>
          <p:cNvSpPr txBox="1">
            <a:spLocks noGrp="1"/>
          </p:cNvSpPr>
          <p:nvPr>
            <p:ph type="ctrTitle" idx="4294967295"/>
          </p:nvPr>
        </p:nvSpPr>
        <p:spPr>
          <a:xfrm>
            <a:off x="7600647" y="215743"/>
            <a:ext cx="1166836" cy="3936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dirty="0"/>
              <a:t>   </a:t>
            </a:r>
            <a:endParaRPr sz="2400" dirty="0"/>
          </a:p>
        </p:txBody>
      </p:sp>
      <p:sp>
        <p:nvSpPr>
          <p:cNvPr id="94" name="Google Shape;94;p18"/>
          <p:cNvSpPr txBox="1">
            <a:spLocks noGrp="1"/>
          </p:cNvSpPr>
          <p:nvPr>
            <p:ph type="subTitle" idx="4294967295"/>
          </p:nvPr>
        </p:nvSpPr>
        <p:spPr>
          <a:xfrm>
            <a:off x="118334" y="1134656"/>
            <a:ext cx="9025665" cy="2512185"/>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lang="en-US" b="1" dirty="0"/>
          </a:p>
          <a:p>
            <a:pPr marL="0" lvl="0" indent="0" algn="ctr" rtl="0">
              <a:spcBef>
                <a:spcPts val="0"/>
              </a:spcBef>
              <a:spcAft>
                <a:spcPts val="0"/>
              </a:spcAft>
              <a:buNone/>
            </a:pPr>
            <a:endParaRPr b="1" dirty="0"/>
          </a:p>
        </p:txBody>
      </p:sp>
      <p:sp>
        <p:nvSpPr>
          <p:cNvPr id="2" name="Rectangle 1">
            <a:extLst>
              <a:ext uri="{FF2B5EF4-FFF2-40B4-BE49-F238E27FC236}">
                <a16:creationId xmlns:a16="http://schemas.microsoft.com/office/drawing/2014/main" id="{BC538955-A336-407C-BC1F-B23DB5B58671}"/>
              </a:ext>
            </a:extLst>
          </p:cNvPr>
          <p:cNvSpPr>
            <a:spLocks noChangeArrowheads="1"/>
          </p:cNvSpPr>
          <p:nvPr/>
        </p:nvSpPr>
        <p:spPr bwMode="auto">
          <a:xfrm>
            <a:off x="854159" y="215743"/>
            <a:ext cx="674648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1" u="none" strike="noStrike" cap="none" normalizeH="0" baseline="0" dirty="0">
                <a:ln>
                  <a:noFill/>
                </a:ln>
                <a:solidFill>
                  <a:srgbClr val="292929"/>
                </a:solidFill>
                <a:effectLst/>
                <a:latin typeface="charter"/>
              </a:rPr>
              <a:t>The project simply uses temperature for training the data. Here these data are then trained using Auto-Regressive model for the prediction.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bg1"/>
                </a:solidFill>
                <a:effectLst/>
                <a:latin typeface="charter"/>
              </a:rPr>
              <a:t>There are many research papers that have been published related to predicting the weather. A paper was published. That paper proposes a modern method to develop a service  oriented architecture for the weather information systems which forecast weather using these data mining techniques. This can be carried out by using artificial neural network and decision tree algorithm data collected in specific time. Algorithm has presented the best results to generate classification rules for the mean weather variables. The results showed that these data mining techniques can be enough for weather forecasting . Another paper was published on ‘Analysis on The Weather Forecasting and Techniques’ where they decided that artificial neural network and concept of fuzzy logic provides a best solution and prediction comparatively . They decided to take temperature, humidity, pressure, wind and various other attributes into consideration.</a:t>
            </a:r>
            <a:endParaRPr kumimoji="0" lang="en-US" altLang="en-US" sz="18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225412802"/>
      </p:ext>
    </p:extLst>
  </p:cSld>
  <p:clrMapOvr>
    <a:masterClrMapping/>
  </p:clrMapOvr>
</p:sld>
</file>

<file path=ppt/theme/theme1.xml><?xml version="1.0" encoding="utf-8"?>
<a:theme xmlns:a="http://schemas.openxmlformats.org/drawingml/2006/main" name="Orsino template">
  <a:themeElements>
    <a:clrScheme name="Custom 347">
      <a:dk1>
        <a:srgbClr val="08153D"/>
      </a:dk1>
      <a:lt1>
        <a:srgbClr val="FFFFFF"/>
      </a:lt1>
      <a:dk2>
        <a:srgbClr val="6E8097"/>
      </a:dk2>
      <a:lt2>
        <a:srgbClr val="F1F3F5"/>
      </a:lt2>
      <a:accent1>
        <a:srgbClr val="1A80F9"/>
      </a:accent1>
      <a:accent2>
        <a:srgbClr val="7CB8F9"/>
      </a:accent2>
      <a:accent3>
        <a:srgbClr val="C4CCEC"/>
      </a:accent3>
      <a:accent4>
        <a:srgbClr val="23AED6"/>
      </a:accent4>
      <a:accent5>
        <a:srgbClr val="00AB5B"/>
      </a:accent5>
      <a:accent6>
        <a:srgbClr val="C6DC5D"/>
      </a:accent6>
      <a:hlink>
        <a:srgbClr val="14427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TotalTime>
  <Words>645</Words>
  <Application>Microsoft Office PowerPoint</Application>
  <PresentationFormat>On-screen Show (16:9)</PresentationFormat>
  <Paragraphs>63</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charter</vt:lpstr>
      <vt:lpstr>Agency FB</vt:lpstr>
      <vt:lpstr>Kristen ITC</vt:lpstr>
      <vt:lpstr>Lexend Deca</vt:lpstr>
      <vt:lpstr>Open Sans Light</vt:lpstr>
      <vt:lpstr>Open Sans SemiBold</vt:lpstr>
      <vt:lpstr>Orsino template</vt:lpstr>
      <vt:lpstr>Weather report prediction  by using machine learning python </vt:lpstr>
      <vt:lpstr>Hello!  Presented by   NAME: JSK Hema Shri </vt:lpstr>
      <vt:lpstr>Agenda : </vt:lpstr>
      <vt:lpstr>PowerPoint Presentation</vt:lpstr>
      <vt:lpstr>Tool specifications </vt:lpstr>
      <vt:lpstr>Data collection </vt:lpstr>
      <vt:lpstr> </vt:lpstr>
      <vt:lpstr>Month &amp; Year \ temperature prediction </vt:lpstr>
      <vt:lpstr>   </vt:lpstr>
      <vt:lpstr>Auto – Regressive model </vt:lpstr>
      <vt:lpstr>  </vt:lpstr>
      <vt:lpstr>Predictions </vt:lpstr>
      <vt:lpstr>  </vt:lpstr>
      <vt:lpstr>   </vt:lpstr>
      <vt:lpstr>RESULT AND 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report prediction  by using machine learning python</dc:title>
  <dc:creator>rohith kumar</dc:creator>
  <cp:lastModifiedBy>Hema Shri Jammu</cp:lastModifiedBy>
  <cp:revision>3</cp:revision>
  <dcterms:modified xsi:type="dcterms:W3CDTF">2023-05-24T09:04:27Z</dcterms:modified>
</cp:coreProperties>
</file>